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2" r:id="rId2"/>
    <p:sldId id="260" r:id="rId3"/>
    <p:sldId id="258" r:id="rId4"/>
    <p:sldId id="259" r:id="rId5"/>
    <p:sldId id="266" r:id="rId6"/>
    <p:sldId id="256" r:id="rId7"/>
    <p:sldId id="263" r:id="rId8"/>
    <p:sldId id="265" r:id="rId9"/>
    <p:sldId id="264" r:id="rId10"/>
    <p:sldId id="257" r:id="rId11"/>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1" autoAdjust="0"/>
    <p:restoredTop sz="94660"/>
  </p:normalViewPr>
  <p:slideViewPr>
    <p:cSldViewPr snapToGrid="0">
      <p:cViewPr varScale="1">
        <p:scale>
          <a:sx n="83" d="100"/>
          <a:sy n="83" d="100"/>
        </p:scale>
        <p:origin x="45" y="27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58081DA-E0EC-4496-B9FE-51C326C9F430}"/>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endParaRPr lang="fr-CA"/>
          </a:p>
        </p:txBody>
      </p:sp>
      <p:sp>
        <p:nvSpPr>
          <p:cNvPr id="3" name="Sous-titre 2">
            <a:extLst>
              <a:ext uri="{FF2B5EF4-FFF2-40B4-BE49-F238E27FC236}">
                <a16:creationId xmlns:a16="http://schemas.microsoft.com/office/drawing/2014/main" id="{747AE696-B654-4446-9A3B-CC199DFF805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endParaRPr lang="fr-CA"/>
          </a:p>
        </p:txBody>
      </p:sp>
      <p:sp>
        <p:nvSpPr>
          <p:cNvPr id="4" name="Espace réservé de la date 3">
            <a:extLst>
              <a:ext uri="{FF2B5EF4-FFF2-40B4-BE49-F238E27FC236}">
                <a16:creationId xmlns:a16="http://schemas.microsoft.com/office/drawing/2014/main" id="{548C620F-ED77-4EE0-8C2B-A5D35FACB6F2}"/>
              </a:ext>
            </a:extLst>
          </p:cNvPr>
          <p:cNvSpPr>
            <a:spLocks noGrp="1"/>
          </p:cNvSpPr>
          <p:nvPr>
            <p:ph type="dt" sz="half" idx="10"/>
          </p:nvPr>
        </p:nvSpPr>
        <p:spPr/>
        <p:txBody>
          <a:bodyPr/>
          <a:lstStyle/>
          <a:p>
            <a:fld id="{29512F24-A038-470D-9E69-35766177B825}" type="datetimeFigureOut">
              <a:rPr lang="fr-CA" smtClean="0"/>
              <a:t>2021-10-14</a:t>
            </a:fld>
            <a:endParaRPr lang="fr-CA"/>
          </a:p>
        </p:txBody>
      </p:sp>
      <p:sp>
        <p:nvSpPr>
          <p:cNvPr id="5" name="Espace réservé du pied de page 4">
            <a:extLst>
              <a:ext uri="{FF2B5EF4-FFF2-40B4-BE49-F238E27FC236}">
                <a16:creationId xmlns:a16="http://schemas.microsoft.com/office/drawing/2014/main" id="{15B87E84-B41E-406E-997E-BECEBFADB7B8}"/>
              </a:ext>
            </a:extLst>
          </p:cNvPr>
          <p:cNvSpPr>
            <a:spLocks noGrp="1"/>
          </p:cNvSpPr>
          <p:nvPr>
            <p:ph type="ftr" sz="quarter" idx="11"/>
          </p:nvPr>
        </p:nvSpPr>
        <p:spPr/>
        <p:txBody>
          <a:bodyPr/>
          <a:lstStyle/>
          <a:p>
            <a:endParaRPr lang="fr-CA"/>
          </a:p>
        </p:txBody>
      </p:sp>
      <p:sp>
        <p:nvSpPr>
          <p:cNvPr id="6" name="Espace réservé du numéro de diapositive 5">
            <a:extLst>
              <a:ext uri="{FF2B5EF4-FFF2-40B4-BE49-F238E27FC236}">
                <a16:creationId xmlns:a16="http://schemas.microsoft.com/office/drawing/2014/main" id="{AC9EC251-3B9C-4D93-BF2F-68DCB2A7091E}"/>
              </a:ext>
            </a:extLst>
          </p:cNvPr>
          <p:cNvSpPr>
            <a:spLocks noGrp="1"/>
          </p:cNvSpPr>
          <p:nvPr>
            <p:ph type="sldNum" sz="quarter" idx="12"/>
          </p:nvPr>
        </p:nvSpPr>
        <p:spPr/>
        <p:txBody>
          <a:bodyPr/>
          <a:lstStyle/>
          <a:p>
            <a:fld id="{E4FCAAC4-6BEC-4508-AE96-DC8FDA5144E1}" type="slidenum">
              <a:rPr lang="fr-CA" smtClean="0"/>
              <a:t>‹N°›</a:t>
            </a:fld>
            <a:endParaRPr lang="fr-CA"/>
          </a:p>
        </p:txBody>
      </p:sp>
    </p:spTree>
    <p:extLst>
      <p:ext uri="{BB962C8B-B14F-4D97-AF65-F5344CB8AC3E}">
        <p14:creationId xmlns:p14="http://schemas.microsoft.com/office/powerpoint/2010/main" val="28424501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2248CB7-9BEF-4F22-A8A7-9035B7C53B0F}"/>
              </a:ext>
            </a:extLst>
          </p:cNvPr>
          <p:cNvSpPr>
            <a:spLocks noGrp="1"/>
          </p:cNvSpPr>
          <p:nvPr>
            <p:ph type="title"/>
          </p:nvPr>
        </p:nvSpPr>
        <p:spPr/>
        <p:txBody>
          <a:bodyPr/>
          <a:lstStyle/>
          <a:p>
            <a:r>
              <a:rPr lang="fr-FR"/>
              <a:t>Modifiez le style du titre</a:t>
            </a:r>
            <a:endParaRPr lang="fr-CA"/>
          </a:p>
        </p:txBody>
      </p:sp>
      <p:sp>
        <p:nvSpPr>
          <p:cNvPr id="3" name="Espace réservé du texte vertical 2">
            <a:extLst>
              <a:ext uri="{FF2B5EF4-FFF2-40B4-BE49-F238E27FC236}">
                <a16:creationId xmlns:a16="http://schemas.microsoft.com/office/drawing/2014/main" id="{3D7E9452-1F17-4098-829F-91CC5C3CC056}"/>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4" name="Espace réservé de la date 3">
            <a:extLst>
              <a:ext uri="{FF2B5EF4-FFF2-40B4-BE49-F238E27FC236}">
                <a16:creationId xmlns:a16="http://schemas.microsoft.com/office/drawing/2014/main" id="{81BB6E7D-76A5-4CAB-880D-281265458253}"/>
              </a:ext>
            </a:extLst>
          </p:cNvPr>
          <p:cNvSpPr>
            <a:spLocks noGrp="1"/>
          </p:cNvSpPr>
          <p:nvPr>
            <p:ph type="dt" sz="half" idx="10"/>
          </p:nvPr>
        </p:nvSpPr>
        <p:spPr/>
        <p:txBody>
          <a:bodyPr/>
          <a:lstStyle/>
          <a:p>
            <a:fld id="{29512F24-A038-470D-9E69-35766177B825}" type="datetimeFigureOut">
              <a:rPr lang="fr-CA" smtClean="0"/>
              <a:t>2021-10-14</a:t>
            </a:fld>
            <a:endParaRPr lang="fr-CA"/>
          </a:p>
        </p:txBody>
      </p:sp>
      <p:sp>
        <p:nvSpPr>
          <p:cNvPr id="5" name="Espace réservé du pied de page 4">
            <a:extLst>
              <a:ext uri="{FF2B5EF4-FFF2-40B4-BE49-F238E27FC236}">
                <a16:creationId xmlns:a16="http://schemas.microsoft.com/office/drawing/2014/main" id="{5EC0AA76-C03D-481E-A707-85F8DEA3BCC5}"/>
              </a:ext>
            </a:extLst>
          </p:cNvPr>
          <p:cNvSpPr>
            <a:spLocks noGrp="1"/>
          </p:cNvSpPr>
          <p:nvPr>
            <p:ph type="ftr" sz="quarter" idx="11"/>
          </p:nvPr>
        </p:nvSpPr>
        <p:spPr/>
        <p:txBody>
          <a:bodyPr/>
          <a:lstStyle/>
          <a:p>
            <a:endParaRPr lang="fr-CA"/>
          </a:p>
        </p:txBody>
      </p:sp>
      <p:sp>
        <p:nvSpPr>
          <p:cNvPr id="6" name="Espace réservé du numéro de diapositive 5">
            <a:extLst>
              <a:ext uri="{FF2B5EF4-FFF2-40B4-BE49-F238E27FC236}">
                <a16:creationId xmlns:a16="http://schemas.microsoft.com/office/drawing/2014/main" id="{57569775-FB89-41B9-B14D-008802CD1308}"/>
              </a:ext>
            </a:extLst>
          </p:cNvPr>
          <p:cNvSpPr>
            <a:spLocks noGrp="1"/>
          </p:cNvSpPr>
          <p:nvPr>
            <p:ph type="sldNum" sz="quarter" idx="12"/>
          </p:nvPr>
        </p:nvSpPr>
        <p:spPr/>
        <p:txBody>
          <a:bodyPr/>
          <a:lstStyle/>
          <a:p>
            <a:fld id="{E4FCAAC4-6BEC-4508-AE96-DC8FDA5144E1}" type="slidenum">
              <a:rPr lang="fr-CA" smtClean="0"/>
              <a:t>‹N°›</a:t>
            </a:fld>
            <a:endParaRPr lang="fr-CA"/>
          </a:p>
        </p:txBody>
      </p:sp>
    </p:spTree>
    <p:extLst>
      <p:ext uri="{BB962C8B-B14F-4D97-AF65-F5344CB8AC3E}">
        <p14:creationId xmlns:p14="http://schemas.microsoft.com/office/powerpoint/2010/main" val="34865474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54BD9120-D093-4FB5-A2D1-DB1A71E4482F}"/>
              </a:ext>
            </a:extLst>
          </p:cNvPr>
          <p:cNvSpPr>
            <a:spLocks noGrp="1"/>
          </p:cNvSpPr>
          <p:nvPr>
            <p:ph type="title" orient="vert"/>
          </p:nvPr>
        </p:nvSpPr>
        <p:spPr>
          <a:xfrm>
            <a:off x="8724900" y="365125"/>
            <a:ext cx="2628900" cy="5811838"/>
          </a:xfrm>
        </p:spPr>
        <p:txBody>
          <a:bodyPr vert="eaVert"/>
          <a:lstStyle/>
          <a:p>
            <a:r>
              <a:rPr lang="fr-FR"/>
              <a:t>Modifiez le style du titre</a:t>
            </a:r>
            <a:endParaRPr lang="fr-CA"/>
          </a:p>
        </p:txBody>
      </p:sp>
      <p:sp>
        <p:nvSpPr>
          <p:cNvPr id="3" name="Espace réservé du texte vertical 2">
            <a:extLst>
              <a:ext uri="{FF2B5EF4-FFF2-40B4-BE49-F238E27FC236}">
                <a16:creationId xmlns:a16="http://schemas.microsoft.com/office/drawing/2014/main" id="{F0AFB7B2-A02F-4351-AB92-B4053037B70B}"/>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4" name="Espace réservé de la date 3">
            <a:extLst>
              <a:ext uri="{FF2B5EF4-FFF2-40B4-BE49-F238E27FC236}">
                <a16:creationId xmlns:a16="http://schemas.microsoft.com/office/drawing/2014/main" id="{F8F9642D-EB2E-4EF2-9521-A86D342023D0}"/>
              </a:ext>
            </a:extLst>
          </p:cNvPr>
          <p:cNvSpPr>
            <a:spLocks noGrp="1"/>
          </p:cNvSpPr>
          <p:nvPr>
            <p:ph type="dt" sz="half" idx="10"/>
          </p:nvPr>
        </p:nvSpPr>
        <p:spPr/>
        <p:txBody>
          <a:bodyPr/>
          <a:lstStyle/>
          <a:p>
            <a:fld id="{29512F24-A038-470D-9E69-35766177B825}" type="datetimeFigureOut">
              <a:rPr lang="fr-CA" smtClean="0"/>
              <a:t>2021-10-14</a:t>
            </a:fld>
            <a:endParaRPr lang="fr-CA"/>
          </a:p>
        </p:txBody>
      </p:sp>
      <p:sp>
        <p:nvSpPr>
          <p:cNvPr id="5" name="Espace réservé du pied de page 4">
            <a:extLst>
              <a:ext uri="{FF2B5EF4-FFF2-40B4-BE49-F238E27FC236}">
                <a16:creationId xmlns:a16="http://schemas.microsoft.com/office/drawing/2014/main" id="{1C0CA6A0-10D1-439D-A6F2-E591B0C9B0BB}"/>
              </a:ext>
            </a:extLst>
          </p:cNvPr>
          <p:cNvSpPr>
            <a:spLocks noGrp="1"/>
          </p:cNvSpPr>
          <p:nvPr>
            <p:ph type="ftr" sz="quarter" idx="11"/>
          </p:nvPr>
        </p:nvSpPr>
        <p:spPr/>
        <p:txBody>
          <a:bodyPr/>
          <a:lstStyle/>
          <a:p>
            <a:endParaRPr lang="fr-CA"/>
          </a:p>
        </p:txBody>
      </p:sp>
      <p:sp>
        <p:nvSpPr>
          <p:cNvPr id="6" name="Espace réservé du numéro de diapositive 5">
            <a:extLst>
              <a:ext uri="{FF2B5EF4-FFF2-40B4-BE49-F238E27FC236}">
                <a16:creationId xmlns:a16="http://schemas.microsoft.com/office/drawing/2014/main" id="{6FABE44F-C380-42B8-ADC5-4F4DF6877EB4}"/>
              </a:ext>
            </a:extLst>
          </p:cNvPr>
          <p:cNvSpPr>
            <a:spLocks noGrp="1"/>
          </p:cNvSpPr>
          <p:nvPr>
            <p:ph type="sldNum" sz="quarter" idx="12"/>
          </p:nvPr>
        </p:nvSpPr>
        <p:spPr/>
        <p:txBody>
          <a:bodyPr/>
          <a:lstStyle/>
          <a:p>
            <a:fld id="{E4FCAAC4-6BEC-4508-AE96-DC8FDA5144E1}" type="slidenum">
              <a:rPr lang="fr-CA" smtClean="0"/>
              <a:t>‹N°›</a:t>
            </a:fld>
            <a:endParaRPr lang="fr-CA"/>
          </a:p>
        </p:txBody>
      </p:sp>
    </p:spTree>
    <p:extLst>
      <p:ext uri="{BB962C8B-B14F-4D97-AF65-F5344CB8AC3E}">
        <p14:creationId xmlns:p14="http://schemas.microsoft.com/office/powerpoint/2010/main" val="2422666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B266C9E-7580-4D01-B37C-E200A1D26ABE}"/>
              </a:ext>
            </a:extLst>
          </p:cNvPr>
          <p:cNvSpPr>
            <a:spLocks noGrp="1"/>
          </p:cNvSpPr>
          <p:nvPr>
            <p:ph type="title"/>
          </p:nvPr>
        </p:nvSpPr>
        <p:spPr/>
        <p:txBody>
          <a:bodyPr/>
          <a:lstStyle/>
          <a:p>
            <a:r>
              <a:rPr lang="fr-FR"/>
              <a:t>Modifiez le style du titre</a:t>
            </a:r>
            <a:endParaRPr lang="fr-CA"/>
          </a:p>
        </p:txBody>
      </p:sp>
      <p:sp>
        <p:nvSpPr>
          <p:cNvPr id="3" name="Espace réservé du contenu 2">
            <a:extLst>
              <a:ext uri="{FF2B5EF4-FFF2-40B4-BE49-F238E27FC236}">
                <a16:creationId xmlns:a16="http://schemas.microsoft.com/office/drawing/2014/main" id="{BDF87AFD-D23D-4775-A111-047F16FEDCE5}"/>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4" name="Espace réservé de la date 3">
            <a:extLst>
              <a:ext uri="{FF2B5EF4-FFF2-40B4-BE49-F238E27FC236}">
                <a16:creationId xmlns:a16="http://schemas.microsoft.com/office/drawing/2014/main" id="{D8C8F497-AD5F-4A63-9644-E9A233BB6578}"/>
              </a:ext>
            </a:extLst>
          </p:cNvPr>
          <p:cNvSpPr>
            <a:spLocks noGrp="1"/>
          </p:cNvSpPr>
          <p:nvPr>
            <p:ph type="dt" sz="half" idx="10"/>
          </p:nvPr>
        </p:nvSpPr>
        <p:spPr/>
        <p:txBody>
          <a:bodyPr/>
          <a:lstStyle/>
          <a:p>
            <a:fld id="{29512F24-A038-470D-9E69-35766177B825}" type="datetimeFigureOut">
              <a:rPr lang="fr-CA" smtClean="0"/>
              <a:t>2021-10-14</a:t>
            </a:fld>
            <a:endParaRPr lang="fr-CA"/>
          </a:p>
        </p:txBody>
      </p:sp>
      <p:sp>
        <p:nvSpPr>
          <p:cNvPr id="5" name="Espace réservé du pied de page 4">
            <a:extLst>
              <a:ext uri="{FF2B5EF4-FFF2-40B4-BE49-F238E27FC236}">
                <a16:creationId xmlns:a16="http://schemas.microsoft.com/office/drawing/2014/main" id="{6380F8A9-2AED-4F4D-8522-E97E7022C572}"/>
              </a:ext>
            </a:extLst>
          </p:cNvPr>
          <p:cNvSpPr>
            <a:spLocks noGrp="1"/>
          </p:cNvSpPr>
          <p:nvPr>
            <p:ph type="ftr" sz="quarter" idx="11"/>
          </p:nvPr>
        </p:nvSpPr>
        <p:spPr/>
        <p:txBody>
          <a:bodyPr/>
          <a:lstStyle/>
          <a:p>
            <a:endParaRPr lang="fr-CA"/>
          </a:p>
        </p:txBody>
      </p:sp>
      <p:sp>
        <p:nvSpPr>
          <p:cNvPr id="6" name="Espace réservé du numéro de diapositive 5">
            <a:extLst>
              <a:ext uri="{FF2B5EF4-FFF2-40B4-BE49-F238E27FC236}">
                <a16:creationId xmlns:a16="http://schemas.microsoft.com/office/drawing/2014/main" id="{7FDC2075-6F3C-4CBA-88AE-E9DC6750ECC5}"/>
              </a:ext>
            </a:extLst>
          </p:cNvPr>
          <p:cNvSpPr>
            <a:spLocks noGrp="1"/>
          </p:cNvSpPr>
          <p:nvPr>
            <p:ph type="sldNum" sz="quarter" idx="12"/>
          </p:nvPr>
        </p:nvSpPr>
        <p:spPr/>
        <p:txBody>
          <a:bodyPr/>
          <a:lstStyle/>
          <a:p>
            <a:fld id="{E4FCAAC4-6BEC-4508-AE96-DC8FDA5144E1}" type="slidenum">
              <a:rPr lang="fr-CA" smtClean="0"/>
              <a:t>‹N°›</a:t>
            </a:fld>
            <a:endParaRPr lang="fr-CA"/>
          </a:p>
        </p:txBody>
      </p:sp>
    </p:spTree>
    <p:extLst>
      <p:ext uri="{BB962C8B-B14F-4D97-AF65-F5344CB8AC3E}">
        <p14:creationId xmlns:p14="http://schemas.microsoft.com/office/powerpoint/2010/main" val="39381334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9A5268E-76EA-419E-907C-6D381972ABBE}"/>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endParaRPr lang="fr-CA"/>
          </a:p>
        </p:txBody>
      </p:sp>
      <p:sp>
        <p:nvSpPr>
          <p:cNvPr id="3" name="Espace réservé du texte 2">
            <a:extLst>
              <a:ext uri="{FF2B5EF4-FFF2-40B4-BE49-F238E27FC236}">
                <a16:creationId xmlns:a16="http://schemas.microsoft.com/office/drawing/2014/main" id="{D6A8B8A8-99AB-44A0-BDB0-F95CC7A05CE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8164ADF4-FB1D-42DF-B76D-E512C5867BDE}"/>
              </a:ext>
            </a:extLst>
          </p:cNvPr>
          <p:cNvSpPr>
            <a:spLocks noGrp="1"/>
          </p:cNvSpPr>
          <p:nvPr>
            <p:ph type="dt" sz="half" idx="10"/>
          </p:nvPr>
        </p:nvSpPr>
        <p:spPr/>
        <p:txBody>
          <a:bodyPr/>
          <a:lstStyle/>
          <a:p>
            <a:fld id="{29512F24-A038-470D-9E69-35766177B825}" type="datetimeFigureOut">
              <a:rPr lang="fr-CA" smtClean="0"/>
              <a:t>2021-10-14</a:t>
            </a:fld>
            <a:endParaRPr lang="fr-CA"/>
          </a:p>
        </p:txBody>
      </p:sp>
      <p:sp>
        <p:nvSpPr>
          <p:cNvPr id="5" name="Espace réservé du pied de page 4">
            <a:extLst>
              <a:ext uri="{FF2B5EF4-FFF2-40B4-BE49-F238E27FC236}">
                <a16:creationId xmlns:a16="http://schemas.microsoft.com/office/drawing/2014/main" id="{A956831E-40DE-4538-8428-5B60D29383A7}"/>
              </a:ext>
            </a:extLst>
          </p:cNvPr>
          <p:cNvSpPr>
            <a:spLocks noGrp="1"/>
          </p:cNvSpPr>
          <p:nvPr>
            <p:ph type="ftr" sz="quarter" idx="11"/>
          </p:nvPr>
        </p:nvSpPr>
        <p:spPr/>
        <p:txBody>
          <a:bodyPr/>
          <a:lstStyle/>
          <a:p>
            <a:endParaRPr lang="fr-CA"/>
          </a:p>
        </p:txBody>
      </p:sp>
      <p:sp>
        <p:nvSpPr>
          <p:cNvPr id="6" name="Espace réservé du numéro de diapositive 5">
            <a:extLst>
              <a:ext uri="{FF2B5EF4-FFF2-40B4-BE49-F238E27FC236}">
                <a16:creationId xmlns:a16="http://schemas.microsoft.com/office/drawing/2014/main" id="{2EF7CF53-55E7-48B5-8CE0-80334A5433BC}"/>
              </a:ext>
            </a:extLst>
          </p:cNvPr>
          <p:cNvSpPr>
            <a:spLocks noGrp="1"/>
          </p:cNvSpPr>
          <p:nvPr>
            <p:ph type="sldNum" sz="quarter" idx="12"/>
          </p:nvPr>
        </p:nvSpPr>
        <p:spPr/>
        <p:txBody>
          <a:bodyPr/>
          <a:lstStyle/>
          <a:p>
            <a:fld id="{E4FCAAC4-6BEC-4508-AE96-DC8FDA5144E1}" type="slidenum">
              <a:rPr lang="fr-CA" smtClean="0"/>
              <a:t>‹N°›</a:t>
            </a:fld>
            <a:endParaRPr lang="fr-CA"/>
          </a:p>
        </p:txBody>
      </p:sp>
    </p:spTree>
    <p:extLst>
      <p:ext uri="{BB962C8B-B14F-4D97-AF65-F5344CB8AC3E}">
        <p14:creationId xmlns:p14="http://schemas.microsoft.com/office/powerpoint/2010/main" val="11639015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F9E0F5E-DE48-4EB9-92B9-46895FC60D4D}"/>
              </a:ext>
            </a:extLst>
          </p:cNvPr>
          <p:cNvSpPr>
            <a:spLocks noGrp="1"/>
          </p:cNvSpPr>
          <p:nvPr>
            <p:ph type="title"/>
          </p:nvPr>
        </p:nvSpPr>
        <p:spPr/>
        <p:txBody>
          <a:bodyPr/>
          <a:lstStyle/>
          <a:p>
            <a:r>
              <a:rPr lang="fr-FR"/>
              <a:t>Modifiez le style du titre</a:t>
            </a:r>
            <a:endParaRPr lang="fr-CA"/>
          </a:p>
        </p:txBody>
      </p:sp>
      <p:sp>
        <p:nvSpPr>
          <p:cNvPr id="3" name="Espace réservé du contenu 2">
            <a:extLst>
              <a:ext uri="{FF2B5EF4-FFF2-40B4-BE49-F238E27FC236}">
                <a16:creationId xmlns:a16="http://schemas.microsoft.com/office/drawing/2014/main" id="{465A1530-0BEC-4762-87F5-72390D748F47}"/>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4" name="Espace réservé du contenu 3">
            <a:extLst>
              <a:ext uri="{FF2B5EF4-FFF2-40B4-BE49-F238E27FC236}">
                <a16:creationId xmlns:a16="http://schemas.microsoft.com/office/drawing/2014/main" id="{40D0C4DD-9417-4971-B302-942985E2ABAC}"/>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5" name="Espace réservé de la date 4">
            <a:extLst>
              <a:ext uri="{FF2B5EF4-FFF2-40B4-BE49-F238E27FC236}">
                <a16:creationId xmlns:a16="http://schemas.microsoft.com/office/drawing/2014/main" id="{447BDDDD-6604-415F-97BE-F6178DABA4E8}"/>
              </a:ext>
            </a:extLst>
          </p:cNvPr>
          <p:cNvSpPr>
            <a:spLocks noGrp="1"/>
          </p:cNvSpPr>
          <p:nvPr>
            <p:ph type="dt" sz="half" idx="10"/>
          </p:nvPr>
        </p:nvSpPr>
        <p:spPr/>
        <p:txBody>
          <a:bodyPr/>
          <a:lstStyle/>
          <a:p>
            <a:fld id="{29512F24-A038-470D-9E69-35766177B825}" type="datetimeFigureOut">
              <a:rPr lang="fr-CA" smtClean="0"/>
              <a:t>2021-10-14</a:t>
            </a:fld>
            <a:endParaRPr lang="fr-CA"/>
          </a:p>
        </p:txBody>
      </p:sp>
      <p:sp>
        <p:nvSpPr>
          <p:cNvPr id="6" name="Espace réservé du pied de page 5">
            <a:extLst>
              <a:ext uri="{FF2B5EF4-FFF2-40B4-BE49-F238E27FC236}">
                <a16:creationId xmlns:a16="http://schemas.microsoft.com/office/drawing/2014/main" id="{B7DAEDCB-B527-4FFE-A90F-B694ADB1565A}"/>
              </a:ext>
            </a:extLst>
          </p:cNvPr>
          <p:cNvSpPr>
            <a:spLocks noGrp="1"/>
          </p:cNvSpPr>
          <p:nvPr>
            <p:ph type="ftr" sz="quarter" idx="11"/>
          </p:nvPr>
        </p:nvSpPr>
        <p:spPr/>
        <p:txBody>
          <a:bodyPr/>
          <a:lstStyle/>
          <a:p>
            <a:endParaRPr lang="fr-CA"/>
          </a:p>
        </p:txBody>
      </p:sp>
      <p:sp>
        <p:nvSpPr>
          <p:cNvPr id="7" name="Espace réservé du numéro de diapositive 6">
            <a:extLst>
              <a:ext uri="{FF2B5EF4-FFF2-40B4-BE49-F238E27FC236}">
                <a16:creationId xmlns:a16="http://schemas.microsoft.com/office/drawing/2014/main" id="{2A55EAB3-6614-4389-9905-B53CCBE5BA8E}"/>
              </a:ext>
            </a:extLst>
          </p:cNvPr>
          <p:cNvSpPr>
            <a:spLocks noGrp="1"/>
          </p:cNvSpPr>
          <p:nvPr>
            <p:ph type="sldNum" sz="quarter" idx="12"/>
          </p:nvPr>
        </p:nvSpPr>
        <p:spPr/>
        <p:txBody>
          <a:bodyPr/>
          <a:lstStyle/>
          <a:p>
            <a:fld id="{E4FCAAC4-6BEC-4508-AE96-DC8FDA5144E1}" type="slidenum">
              <a:rPr lang="fr-CA" smtClean="0"/>
              <a:t>‹N°›</a:t>
            </a:fld>
            <a:endParaRPr lang="fr-CA"/>
          </a:p>
        </p:txBody>
      </p:sp>
    </p:spTree>
    <p:extLst>
      <p:ext uri="{BB962C8B-B14F-4D97-AF65-F5344CB8AC3E}">
        <p14:creationId xmlns:p14="http://schemas.microsoft.com/office/powerpoint/2010/main" val="25247972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41947CD-67DE-41B5-B351-EC83A17392FB}"/>
              </a:ext>
            </a:extLst>
          </p:cNvPr>
          <p:cNvSpPr>
            <a:spLocks noGrp="1"/>
          </p:cNvSpPr>
          <p:nvPr>
            <p:ph type="title"/>
          </p:nvPr>
        </p:nvSpPr>
        <p:spPr>
          <a:xfrm>
            <a:off x="839788" y="365125"/>
            <a:ext cx="10515600" cy="1325563"/>
          </a:xfrm>
        </p:spPr>
        <p:txBody>
          <a:bodyPr/>
          <a:lstStyle/>
          <a:p>
            <a:r>
              <a:rPr lang="fr-FR"/>
              <a:t>Modifiez le style du titre</a:t>
            </a:r>
            <a:endParaRPr lang="fr-CA"/>
          </a:p>
        </p:txBody>
      </p:sp>
      <p:sp>
        <p:nvSpPr>
          <p:cNvPr id="3" name="Espace réservé du texte 2">
            <a:extLst>
              <a:ext uri="{FF2B5EF4-FFF2-40B4-BE49-F238E27FC236}">
                <a16:creationId xmlns:a16="http://schemas.microsoft.com/office/drawing/2014/main" id="{021F2BAB-420F-4C49-ACAC-6A6ED61FA6B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E8C73E6E-6F62-4AC0-B6F4-DF272604197D}"/>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5" name="Espace réservé du texte 4">
            <a:extLst>
              <a:ext uri="{FF2B5EF4-FFF2-40B4-BE49-F238E27FC236}">
                <a16:creationId xmlns:a16="http://schemas.microsoft.com/office/drawing/2014/main" id="{D833C814-FAFD-434B-8838-A4312104B78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4B06D95D-1764-453F-AF3B-A23C261E410F}"/>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7" name="Espace réservé de la date 6">
            <a:extLst>
              <a:ext uri="{FF2B5EF4-FFF2-40B4-BE49-F238E27FC236}">
                <a16:creationId xmlns:a16="http://schemas.microsoft.com/office/drawing/2014/main" id="{7F70DF92-698A-46D9-9102-98CEF4130762}"/>
              </a:ext>
            </a:extLst>
          </p:cNvPr>
          <p:cNvSpPr>
            <a:spLocks noGrp="1"/>
          </p:cNvSpPr>
          <p:nvPr>
            <p:ph type="dt" sz="half" idx="10"/>
          </p:nvPr>
        </p:nvSpPr>
        <p:spPr/>
        <p:txBody>
          <a:bodyPr/>
          <a:lstStyle/>
          <a:p>
            <a:fld id="{29512F24-A038-470D-9E69-35766177B825}" type="datetimeFigureOut">
              <a:rPr lang="fr-CA" smtClean="0"/>
              <a:t>2021-10-14</a:t>
            </a:fld>
            <a:endParaRPr lang="fr-CA"/>
          </a:p>
        </p:txBody>
      </p:sp>
      <p:sp>
        <p:nvSpPr>
          <p:cNvPr id="8" name="Espace réservé du pied de page 7">
            <a:extLst>
              <a:ext uri="{FF2B5EF4-FFF2-40B4-BE49-F238E27FC236}">
                <a16:creationId xmlns:a16="http://schemas.microsoft.com/office/drawing/2014/main" id="{BDE7298D-61E1-4605-8C06-0523866FA1F7}"/>
              </a:ext>
            </a:extLst>
          </p:cNvPr>
          <p:cNvSpPr>
            <a:spLocks noGrp="1"/>
          </p:cNvSpPr>
          <p:nvPr>
            <p:ph type="ftr" sz="quarter" idx="11"/>
          </p:nvPr>
        </p:nvSpPr>
        <p:spPr/>
        <p:txBody>
          <a:bodyPr/>
          <a:lstStyle/>
          <a:p>
            <a:endParaRPr lang="fr-CA"/>
          </a:p>
        </p:txBody>
      </p:sp>
      <p:sp>
        <p:nvSpPr>
          <p:cNvPr id="9" name="Espace réservé du numéro de diapositive 8">
            <a:extLst>
              <a:ext uri="{FF2B5EF4-FFF2-40B4-BE49-F238E27FC236}">
                <a16:creationId xmlns:a16="http://schemas.microsoft.com/office/drawing/2014/main" id="{8BA66A56-521F-45F1-83A2-D1ECC381D644}"/>
              </a:ext>
            </a:extLst>
          </p:cNvPr>
          <p:cNvSpPr>
            <a:spLocks noGrp="1"/>
          </p:cNvSpPr>
          <p:nvPr>
            <p:ph type="sldNum" sz="quarter" idx="12"/>
          </p:nvPr>
        </p:nvSpPr>
        <p:spPr/>
        <p:txBody>
          <a:bodyPr/>
          <a:lstStyle/>
          <a:p>
            <a:fld id="{E4FCAAC4-6BEC-4508-AE96-DC8FDA5144E1}" type="slidenum">
              <a:rPr lang="fr-CA" smtClean="0"/>
              <a:t>‹N°›</a:t>
            </a:fld>
            <a:endParaRPr lang="fr-CA"/>
          </a:p>
        </p:txBody>
      </p:sp>
    </p:spTree>
    <p:extLst>
      <p:ext uri="{BB962C8B-B14F-4D97-AF65-F5344CB8AC3E}">
        <p14:creationId xmlns:p14="http://schemas.microsoft.com/office/powerpoint/2010/main" val="33961823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22ADF2E-D016-4F63-B6A6-28DC5357AB54}"/>
              </a:ext>
            </a:extLst>
          </p:cNvPr>
          <p:cNvSpPr>
            <a:spLocks noGrp="1"/>
          </p:cNvSpPr>
          <p:nvPr>
            <p:ph type="title"/>
          </p:nvPr>
        </p:nvSpPr>
        <p:spPr/>
        <p:txBody>
          <a:bodyPr/>
          <a:lstStyle/>
          <a:p>
            <a:r>
              <a:rPr lang="fr-FR"/>
              <a:t>Modifiez le style du titre</a:t>
            </a:r>
            <a:endParaRPr lang="fr-CA"/>
          </a:p>
        </p:txBody>
      </p:sp>
      <p:sp>
        <p:nvSpPr>
          <p:cNvPr id="3" name="Espace réservé de la date 2">
            <a:extLst>
              <a:ext uri="{FF2B5EF4-FFF2-40B4-BE49-F238E27FC236}">
                <a16:creationId xmlns:a16="http://schemas.microsoft.com/office/drawing/2014/main" id="{37DDEA89-F131-4C09-B17B-A60D2A585FB6}"/>
              </a:ext>
            </a:extLst>
          </p:cNvPr>
          <p:cNvSpPr>
            <a:spLocks noGrp="1"/>
          </p:cNvSpPr>
          <p:nvPr>
            <p:ph type="dt" sz="half" idx="10"/>
          </p:nvPr>
        </p:nvSpPr>
        <p:spPr/>
        <p:txBody>
          <a:bodyPr/>
          <a:lstStyle/>
          <a:p>
            <a:fld id="{29512F24-A038-470D-9E69-35766177B825}" type="datetimeFigureOut">
              <a:rPr lang="fr-CA" smtClean="0"/>
              <a:t>2021-10-14</a:t>
            </a:fld>
            <a:endParaRPr lang="fr-CA"/>
          </a:p>
        </p:txBody>
      </p:sp>
      <p:sp>
        <p:nvSpPr>
          <p:cNvPr id="4" name="Espace réservé du pied de page 3">
            <a:extLst>
              <a:ext uri="{FF2B5EF4-FFF2-40B4-BE49-F238E27FC236}">
                <a16:creationId xmlns:a16="http://schemas.microsoft.com/office/drawing/2014/main" id="{9CEF3874-9612-4D31-A602-C777507A13BD}"/>
              </a:ext>
            </a:extLst>
          </p:cNvPr>
          <p:cNvSpPr>
            <a:spLocks noGrp="1"/>
          </p:cNvSpPr>
          <p:nvPr>
            <p:ph type="ftr" sz="quarter" idx="11"/>
          </p:nvPr>
        </p:nvSpPr>
        <p:spPr/>
        <p:txBody>
          <a:bodyPr/>
          <a:lstStyle/>
          <a:p>
            <a:endParaRPr lang="fr-CA"/>
          </a:p>
        </p:txBody>
      </p:sp>
      <p:sp>
        <p:nvSpPr>
          <p:cNvPr id="5" name="Espace réservé du numéro de diapositive 4">
            <a:extLst>
              <a:ext uri="{FF2B5EF4-FFF2-40B4-BE49-F238E27FC236}">
                <a16:creationId xmlns:a16="http://schemas.microsoft.com/office/drawing/2014/main" id="{CB9BEE21-CE49-4046-89A1-43A6C3793D25}"/>
              </a:ext>
            </a:extLst>
          </p:cNvPr>
          <p:cNvSpPr>
            <a:spLocks noGrp="1"/>
          </p:cNvSpPr>
          <p:nvPr>
            <p:ph type="sldNum" sz="quarter" idx="12"/>
          </p:nvPr>
        </p:nvSpPr>
        <p:spPr/>
        <p:txBody>
          <a:bodyPr/>
          <a:lstStyle/>
          <a:p>
            <a:fld id="{E4FCAAC4-6BEC-4508-AE96-DC8FDA5144E1}" type="slidenum">
              <a:rPr lang="fr-CA" smtClean="0"/>
              <a:t>‹N°›</a:t>
            </a:fld>
            <a:endParaRPr lang="fr-CA"/>
          </a:p>
        </p:txBody>
      </p:sp>
    </p:spTree>
    <p:extLst>
      <p:ext uri="{BB962C8B-B14F-4D97-AF65-F5344CB8AC3E}">
        <p14:creationId xmlns:p14="http://schemas.microsoft.com/office/powerpoint/2010/main" val="18924556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3A3983C1-04FF-4917-A7F5-224C59AC1009}"/>
              </a:ext>
            </a:extLst>
          </p:cNvPr>
          <p:cNvSpPr>
            <a:spLocks noGrp="1"/>
          </p:cNvSpPr>
          <p:nvPr>
            <p:ph type="dt" sz="half" idx="10"/>
          </p:nvPr>
        </p:nvSpPr>
        <p:spPr/>
        <p:txBody>
          <a:bodyPr/>
          <a:lstStyle/>
          <a:p>
            <a:fld id="{29512F24-A038-470D-9E69-35766177B825}" type="datetimeFigureOut">
              <a:rPr lang="fr-CA" smtClean="0"/>
              <a:t>2021-10-14</a:t>
            </a:fld>
            <a:endParaRPr lang="fr-CA"/>
          </a:p>
        </p:txBody>
      </p:sp>
      <p:sp>
        <p:nvSpPr>
          <p:cNvPr id="3" name="Espace réservé du pied de page 2">
            <a:extLst>
              <a:ext uri="{FF2B5EF4-FFF2-40B4-BE49-F238E27FC236}">
                <a16:creationId xmlns:a16="http://schemas.microsoft.com/office/drawing/2014/main" id="{6ECD83E2-6E52-43A6-8A46-60F8586EC9AE}"/>
              </a:ext>
            </a:extLst>
          </p:cNvPr>
          <p:cNvSpPr>
            <a:spLocks noGrp="1"/>
          </p:cNvSpPr>
          <p:nvPr>
            <p:ph type="ftr" sz="quarter" idx="11"/>
          </p:nvPr>
        </p:nvSpPr>
        <p:spPr/>
        <p:txBody>
          <a:bodyPr/>
          <a:lstStyle/>
          <a:p>
            <a:endParaRPr lang="fr-CA"/>
          </a:p>
        </p:txBody>
      </p:sp>
      <p:sp>
        <p:nvSpPr>
          <p:cNvPr id="4" name="Espace réservé du numéro de diapositive 3">
            <a:extLst>
              <a:ext uri="{FF2B5EF4-FFF2-40B4-BE49-F238E27FC236}">
                <a16:creationId xmlns:a16="http://schemas.microsoft.com/office/drawing/2014/main" id="{403BFDBA-7C00-4FB7-A983-A7F21D6A4E74}"/>
              </a:ext>
            </a:extLst>
          </p:cNvPr>
          <p:cNvSpPr>
            <a:spLocks noGrp="1"/>
          </p:cNvSpPr>
          <p:nvPr>
            <p:ph type="sldNum" sz="quarter" idx="12"/>
          </p:nvPr>
        </p:nvSpPr>
        <p:spPr/>
        <p:txBody>
          <a:bodyPr/>
          <a:lstStyle/>
          <a:p>
            <a:fld id="{E4FCAAC4-6BEC-4508-AE96-DC8FDA5144E1}" type="slidenum">
              <a:rPr lang="fr-CA" smtClean="0"/>
              <a:t>‹N°›</a:t>
            </a:fld>
            <a:endParaRPr lang="fr-CA"/>
          </a:p>
        </p:txBody>
      </p:sp>
    </p:spTree>
    <p:extLst>
      <p:ext uri="{BB962C8B-B14F-4D97-AF65-F5344CB8AC3E}">
        <p14:creationId xmlns:p14="http://schemas.microsoft.com/office/powerpoint/2010/main" val="22519170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6A57007-353E-46EC-8292-4E14466B9587}"/>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endParaRPr lang="fr-CA"/>
          </a:p>
        </p:txBody>
      </p:sp>
      <p:sp>
        <p:nvSpPr>
          <p:cNvPr id="3" name="Espace réservé du contenu 2">
            <a:extLst>
              <a:ext uri="{FF2B5EF4-FFF2-40B4-BE49-F238E27FC236}">
                <a16:creationId xmlns:a16="http://schemas.microsoft.com/office/drawing/2014/main" id="{196EF0ED-E33D-4EA5-B7C0-AEAD9476F0A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4" name="Espace réservé du texte 3">
            <a:extLst>
              <a:ext uri="{FF2B5EF4-FFF2-40B4-BE49-F238E27FC236}">
                <a16:creationId xmlns:a16="http://schemas.microsoft.com/office/drawing/2014/main" id="{B1350C48-E504-44C5-91A3-53CAE5605AD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5789E9F8-76F6-410C-A667-F35244DE12B0}"/>
              </a:ext>
            </a:extLst>
          </p:cNvPr>
          <p:cNvSpPr>
            <a:spLocks noGrp="1"/>
          </p:cNvSpPr>
          <p:nvPr>
            <p:ph type="dt" sz="half" idx="10"/>
          </p:nvPr>
        </p:nvSpPr>
        <p:spPr/>
        <p:txBody>
          <a:bodyPr/>
          <a:lstStyle/>
          <a:p>
            <a:fld id="{29512F24-A038-470D-9E69-35766177B825}" type="datetimeFigureOut">
              <a:rPr lang="fr-CA" smtClean="0"/>
              <a:t>2021-10-14</a:t>
            </a:fld>
            <a:endParaRPr lang="fr-CA"/>
          </a:p>
        </p:txBody>
      </p:sp>
      <p:sp>
        <p:nvSpPr>
          <p:cNvPr id="6" name="Espace réservé du pied de page 5">
            <a:extLst>
              <a:ext uri="{FF2B5EF4-FFF2-40B4-BE49-F238E27FC236}">
                <a16:creationId xmlns:a16="http://schemas.microsoft.com/office/drawing/2014/main" id="{2BDF407C-73F2-4044-A84C-80B2DFFCA7AF}"/>
              </a:ext>
            </a:extLst>
          </p:cNvPr>
          <p:cNvSpPr>
            <a:spLocks noGrp="1"/>
          </p:cNvSpPr>
          <p:nvPr>
            <p:ph type="ftr" sz="quarter" idx="11"/>
          </p:nvPr>
        </p:nvSpPr>
        <p:spPr/>
        <p:txBody>
          <a:bodyPr/>
          <a:lstStyle/>
          <a:p>
            <a:endParaRPr lang="fr-CA"/>
          </a:p>
        </p:txBody>
      </p:sp>
      <p:sp>
        <p:nvSpPr>
          <p:cNvPr id="7" name="Espace réservé du numéro de diapositive 6">
            <a:extLst>
              <a:ext uri="{FF2B5EF4-FFF2-40B4-BE49-F238E27FC236}">
                <a16:creationId xmlns:a16="http://schemas.microsoft.com/office/drawing/2014/main" id="{2B5C3188-CAC1-439F-8010-8CAEE898EC95}"/>
              </a:ext>
            </a:extLst>
          </p:cNvPr>
          <p:cNvSpPr>
            <a:spLocks noGrp="1"/>
          </p:cNvSpPr>
          <p:nvPr>
            <p:ph type="sldNum" sz="quarter" idx="12"/>
          </p:nvPr>
        </p:nvSpPr>
        <p:spPr/>
        <p:txBody>
          <a:bodyPr/>
          <a:lstStyle/>
          <a:p>
            <a:fld id="{E4FCAAC4-6BEC-4508-AE96-DC8FDA5144E1}" type="slidenum">
              <a:rPr lang="fr-CA" smtClean="0"/>
              <a:t>‹N°›</a:t>
            </a:fld>
            <a:endParaRPr lang="fr-CA"/>
          </a:p>
        </p:txBody>
      </p:sp>
    </p:spTree>
    <p:extLst>
      <p:ext uri="{BB962C8B-B14F-4D97-AF65-F5344CB8AC3E}">
        <p14:creationId xmlns:p14="http://schemas.microsoft.com/office/powerpoint/2010/main" val="828909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8CCCDB2-C000-492E-9F7B-822613BE5826}"/>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endParaRPr lang="fr-CA"/>
          </a:p>
        </p:txBody>
      </p:sp>
      <p:sp>
        <p:nvSpPr>
          <p:cNvPr id="3" name="Espace réservé pour une image  2">
            <a:extLst>
              <a:ext uri="{FF2B5EF4-FFF2-40B4-BE49-F238E27FC236}">
                <a16:creationId xmlns:a16="http://schemas.microsoft.com/office/drawing/2014/main" id="{C48A6091-626E-4BA0-868D-82750B5E82F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CA"/>
          </a:p>
        </p:txBody>
      </p:sp>
      <p:sp>
        <p:nvSpPr>
          <p:cNvPr id="4" name="Espace réservé du texte 3">
            <a:extLst>
              <a:ext uri="{FF2B5EF4-FFF2-40B4-BE49-F238E27FC236}">
                <a16:creationId xmlns:a16="http://schemas.microsoft.com/office/drawing/2014/main" id="{7DA2729E-508A-4880-824D-4F9633B11A8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2AC07E19-A199-4194-9363-F1B2C248EAEC}"/>
              </a:ext>
            </a:extLst>
          </p:cNvPr>
          <p:cNvSpPr>
            <a:spLocks noGrp="1"/>
          </p:cNvSpPr>
          <p:nvPr>
            <p:ph type="dt" sz="half" idx="10"/>
          </p:nvPr>
        </p:nvSpPr>
        <p:spPr/>
        <p:txBody>
          <a:bodyPr/>
          <a:lstStyle/>
          <a:p>
            <a:fld id="{29512F24-A038-470D-9E69-35766177B825}" type="datetimeFigureOut">
              <a:rPr lang="fr-CA" smtClean="0"/>
              <a:t>2021-10-14</a:t>
            </a:fld>
            <a:endParaRPr lang="fr-CA"/>
          </a:p>
        </p:txBody>
      </p:sp>
      <p:sp>
        <p:nvSpPr>
          <p:cNvPr id="6" name="Espace réservé du pied de page 5">
            <a:extLst>
              <a:ext uri="{FF2B5EF4-FFF2-40B4-BE49-F238E27FC236}">
                <a16:creationId xmlns:a16="http://schemas.microsoft.com/office/drawing/2014/main" id="{72FD1936-4969-4E86-9A16-A39B1DD4C1E3}"/>
              </a:ext>
            </a:extLst>
          </p:cNvPr>
          <p:cNvSpPr>
            <a:spLocks noGrp="1"/>
          </p:cNvSpPr>
          <p:nvPr>
            <p:ph type="ftr" sz="quarter" idx="11"/>
          </p:nvPr>
        </p:nvSpPr>
        <p:spPr/>
        <p:txBody>
          <a:bodyPr/>
          <a:lstStyle/>
          <a:p>
            <a:endParaRPr lang="fr-CA"/>
          </a:p>
        </p:txBody>
      </p:sp>
      <p:sp>
        <p:nvSpPr>
          <p:cNvPr id="7" name="Espace réservé du numéro de diapositive 6">
            <a:extLst>
              <a:ext uri="{FF2B5EF4-FFF2-40B4-BE49-F238E27FC236}">
                <a16:creationId xmlns:a16="http://schemas.microsoft.com/office/drawing/2014/main" id="{D9792BCD-8343-4923-AA1E-3884EBB39A05}"/>
              </a:ext>
            </a:extLst>
          </p:cNvPr>
          <p:cNvSpPr>
            <a:spLocks noGrp="1"/>
          </p:cNvSpPr>
          <p:nvPr>
            <p:ph type="sldNum" sz="quarter" idx="12"/>
          </p:nvPr>
        </p:nvSpPr>
        <p:spPr/>
        <p:txBody>
          <a:bodyPr/>
          <a:lstStyle/>
          <a:p>
            <a:fld id="{E4FCAAC4-6BEC-4508-AE96-DC8FDA5144E1}" type="slidenum">
              <a:rPr lang="fr-CA" smtClean="0"/>
              <a:t>‹N°›</a:t>
            </a:fld>
            <a:endParaRPr lang="fr-CA"/>
          </a:p>
        </p:txBody>
      </p:sp>
    </p:spTree>
    <p:extLst>
      <p:ext uri="{BB962C8B-B14F-4D97-AF65-F5344CB8AC3E}">
        <p14:creationId xmlns:p14="http://schemas.microsoft.com/office/powerpoint/2010/main" val="39937583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6EE7EC8C-A3A9-4FDB-9F79-95DB97B2C17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endParaRPr lang="fr-CA"/>
          </a:p>
        </p:txBody>
      </p:sp>
      <p:sp>
        <p:nvSpPr>
          <p:cNvPr id="3" name="Espace réservé du texte 2">
            <a:extLst>
              <a:ext uri="{FF2B5EF4-FFF2-40B4-BE49-F238E27FC236}">
                <a16:creationId xmlns:a16="http://schemas.microsoft.com/office/drawing/2014/main" id="{63CB79FB-F79A-4C5E-8ECA-131F63F40A3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4" name="Espace réservé de la date 3">
            <a:extLst>
              <a:ext uri="{FF2B5EF4-FFF2-40B4-BE49-F238E27FC236}">
                <a16:creationId xmlns:a16="http://schemas.microsoft.com/office/drawing/2014/main" id="{D8419C8D-1549-44F1-9F81-438E376C961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9512F24-A038-470D-9E69-35766177B825}" type="datetimeFigureOut">
              <a:rPr lang="fr-CA" smtClean="0"/>
              <a:t>2021-10-14</a:t>
            </a:fld>
            <a:endParaRPr lang="fr-CA"/>
          </a:p>
        </p:txBody>
      </p:sp>
      <p:sp>
        <p:nvSpPr>
          <p:cNvPr id="5" name="Espace réservé du pied de page 4">
            <a:extLst>
              <a:ext uri="{FF2B5EF4-FFF2-40B4-BE49-F238E27FC236}">
                <a16:creationId xmlns:a16="http://schemas.microsoft.com/office/drawing/2014/main" id="{04445433-5C85-4846-926A-DCDA5C848F6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CA"/>
          </a:p>
        </p:txBody>
      </p:sp>
      <p:sp>
        <p:nvSpPr>
          <p:cNvPr id="6" name="Espace réservé du numéro de diapositive 5">
            <a:extLst>
              <a:ext uri="{FF2B5EF4-FFF2-40B4-BE49-F238E27FC236}">
                <a16:creationId xmlns:a16="http://schemas.microsoft.com/office/drawing/2014/main" id="{CDDF2D99-F30B-47B1-8067-031957E9BB3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4FCAAC4-6BEC-4508-AE96-DC8FDA5144E1}" type="slidenum">
              <a:rPr lang="fr-CA" smtClean="0"/>
              <a:t>‹N°›</a:t>
            </a:fld>
            <a:endParaRPr lang="fr-CA"/>
          </a:p>
        </p:txBody>
      </p:sp>
    </p:spTree>
    <p:extLst>
      <p:ext uri="{BB962C8B-B14F-4D97-AF65-F5344CB8AC3E}">
        <p14:creationId xmlns:p14="http://schemas.microsoft.com/office/powerpoint/2010/main" val="26110417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1" name="Rectangle 70">
            <a:extLst>
              <a:ext uri="{FF2B5EF4-FFF2-40B4-BE49-F238E27FC236}">
                <a16:creationId xmlns:a16="http://schemas.microsoft.com/office/drawing/2014/main" id="{C1DD1A8A-57D5-4A81-AD04-532B043C56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descr="900+ Halloween Background Images: Download HD Backgrounds on Unsplash">
            <a:extLst>
              <a:ext uri="{FF2B5EF4-FFF2-40B4-BE49-F238E27FC236}">
                <a16:creationId xmlns:a16="http://schemas.microsoft.com/office/drawing/2014/main" id="{9C655440-FCCC-48E7-8102-9EDCF408AF84}"/>
              </a:ext>
            </a:extLst>
          </p:cNvPr>
          <p:cNvPicPr>
            <a:picLocks noChangeAspect="1" noChangeArrowheads="1"/>
          </p:cNvPicPr>
          <p:nvPr/>
        </p:nvPicPr>
        <p:blipFill rotWithShape="1">
          <a:blip r:embed="rId2">
            <a:alphaModFix amt="70000"/>
            <a:extLst>
              <a:ext uri="{28A0092B-C50C-407E-A947-70E740481C1C}">
                <a14:useLocalDpi xmlns:a14="http://schemas.microsoft.com/office/drawing/2010/main" val="0"/>
              </a:ext>
            </a:extLst>
          </a:blip>
          <a:srcRect l="4000"/>
          <a:stretch/>
        </p:blipFill>
        <p:spPr bwMode="auto">
          <a:xfrm>
            <a:off x="1" y="10"/>
            <a:ext cx="12191999" cy="6857990"/>
          </a:xfrm>
          <a:prstGeom prst="rect">
            <a:avLst/>
          </a:prstGeom>
          <a:noFill/>
          <a:extLst>
            <a:ext uri="{909E8E84-426E-40DD-AFC4-6F175D3DCCD1}">
              <a14:hiddenFill xmlns:a14="http://schemas.microsoft.com/office/drawing/2010/main">
                <a:solidFill>
                  <a:srgbClr val="FFFFFF"/>
                </a:solidFill>
              </a14:hiddenFill>
            </a:ext>
          </a:extLst>
        </p:spPr>
      </p:pic>
      <p:sp>
        <p:nvSpPr>
          <p:cNvPr id="73" name="Rectangle 72">
            <a:extLst>
              <a:ext uri="{FF2B5EF4-FFF2-40B4-BE49-F238E27FC236}">
                <a16:creationId xmlns:a16="http://schemas.microsoft.com/office/drawing/2014/main" id="{007891EC-4501-44ED-A8C8-B11B6DB767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7602"/>
            <a:ext cx="12191999" cy="3162146"/>
          </a:xfrm>
          <a:prstGeom prst="rect">
            <a:avLst/>
          </a:prstGeom>
          <a:gradFill flip="none" rotWithShape="1">
            <a:gsLst>
              <a:gs pos="0">
                <a:srgbClr val="000000">
                  <a:alpha val="0"/>
                </a:srgbClr>
              </a:gs>
              <a:gs pos="25000">
                <a:srgbClr val="000000">
                  <a:alpha val="15000"/>
                </a:srgbClr>
              </a:gs>
              <a:gs pos="75000">
                <a:srgbClr val="000000">
                  <a:alpha val="15000"/>
                </a:srgbClr>
              </a:gs>
              <a:gs pos="50000">
                <a:srgbClr val="000000">
                  <a:alpha val="30000"/>
                </a:srgbClr>
              </a:gs>
              <a:gs pos="100000">
                <a:srgbClr val="000000">
                  <a:alpha val="0"/>
                </a:srgb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ous-titre 2">
            <a:extLst>
              <a:ext uri="{FF2B5EF4-FFF2-40B4-BE49-F238E27FC236}">
                <a16:creationId xmlns:a16="http://schemas.microsoft.com/office/drawing/2014/main" id="{F0357C2A-2924-48AB-98C6-BE148FC86E25}"/>
              </a:ext>
            </a:extLst>
          </p:cNvPr>
          <p:cNvSpPr>
            <a:spLocks noGrp="1"/>
          </p:cNvSpPr>
          <p:nvPr>
            <p:ph type="subTitle" idx="1"/>
          </p:nvPr>
        </p:nvSpPr>
        <p:spPr>
          <a:xfrm>
            <a:off x="1065275" y="481009"/>
            <a:ext cx="10058400" cy="1282707"/>
          </a:xfrm>
          <a:effectLst>
            <a:outerShdw blurRad="50800" dist="38100" dir="2700000" algn="tl" rotWithShape="0">
              <a:prstClr val="black">
                <a:alpha val="40000"/>
              </a:prstClr>
            </a:outerShdw>
          </a:effectLst>
        </p:spPr>
        <p:txBody>
          <a:bodyPr>
            <a:normAutofit/>
          </a:bodyPr>
          <a:lstStyle/>
          <a:p>
            <a:r>
              <a:rPr lang="fr-CA" sz="7200" dirty="0">
                <a:latin typeface="CF Halloween" pitchFamily="2" charset="0"/>
              </a:rPr>
              <a:t>ROUTINE DU MATIN</a:t>
            </a:r>
          </a:p>
        </p:txBody>
      </p:sp>
      <p:sp>
        <p:nvSpPr>
          <p:cNvPr id="2" name="ZoneTexte 1">
            <a:extLst>
              <a:ext uri="{FF2B5EF4-FFF2-40B4-BE49-F238E27FC236}">
                <a16:creationId xmlns:a16="http://schemas.microsoft.com/office/drawing/2014/main" id="{4157148C-26B8-4C17-8D45-C0FDFF26C60E}"/>
              </a:ext>
            </a:extLst>
          </p:cNvPr>
          <p:cNvSpPr txBox="1"/>
          <p:nvPr/>
        </p:nvSpPr>
        <p:spPr>
          <a:xfrm>
            <a:off x="695864" y="5014823"/>
            <a:ext cx="10708257" cy="1200329"/>
          </a:xfrm>
          <a:prstGeom prst="rect">
            <a:avLst/>
          </a:prstGeom>
          <a:noFill/>
        </p:spPr>
        <p:txBody>
          <a:bodyPr wrap="square" rtlCol="0">
            <a:spAutoFit/>
          </a:bodyPr>
          <a:lstStyle/>
          <a:p>
            <a:pPr algn="ctr"/>
            <a:r>
              <a:rPr lang="fr-CA" sz="3600" dirty="0">
                <a:latin typeface="Scary Halloween Font" panose="02000800000000000000" pitchFamily="2" charset="0"/>
              </a:rPr>
              <a:t>Fais les exercices dans                                               ton cahier jaune!</a:t>
            </a:r>
          </a:p>
        </p:txBody>
      </p:sp>
    </p:spTree>
    <p:extLst>
      <p:ext uri="{BB962C8B-B14F-4D97-AF65-F5344CB8AC3E}">
        <p14:creationId xmlns:p14="http://schemas.microsoft.com/office/powerpoint/2010/main" val="35886036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A2A5DA9-31E6-4D49-9C45-DAEA8DA21F79}"/>
              </a:ext>
            </a:extLst>
          </p:cNvPr>
          <p:cNvSpPr>
            <a:spLocks noGrp="1"/>
          </p:cNvSpPr>
          <p:nvPr>
            <p:ph type="title"/>
          </p:nvPr>
        </p:nvSpPr>
        <p:spPr/>
        <p:txBody>
          <a:bodyPr/>
          <a:lstStyle/>
          <a:p>
            <a:endParaRPr lang="fr-CA"/>
          </a:p>
        </p:txBody>
      </p:sp>
      <p:sp>
        <p:nvSpPr>
          <p:cNvPr id="3" name="Espace réservé du contenu 2">
            <a:extLst>
              <a:ext uri="{FF2B5EF4-FFF2-40B4-BE49-F238E27FC236}">
                <a16:creationId xmlns:a16="http://schemas.microsoft.com/office/drawing/2014/main" id="{62048A1B-5F19-45EE-AEB4-3AF12701FAB3}"/>
              </a:ext>
            </a:extLst>
          </p:cNvPr>
          <p:cNvSpPr>
            <a:spLocks noGrp="1"/>
          </p:cNvSpPr>
          <p:nvPr>
            <p:ph idx="1"/>
          </p:nvPr>
        </p:nvSpPr>
        <p:spPr/>
        <p:txBody>
          <a:bodyPr/>
          <a:lstStyle/>
          <a:p>
            <a:endParaRPr lang="fr-CA"/>
          </a:p>
        </p:txBody>
      </p:sp>
    </p:spTree>
    <p:extLst>
      <p:ext uri="{BB962C8B-B14F-4D97-AF65-F5344CB8AC3E}">
        <p14:creationId xmlns:p14="http://schemas.microsoft.com/office/powerpoint/2010/main" val="5885138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5" name="Rectangle 134">
            <a:extLst>
              <a:ext uri="{FF2B5EF4-FFF2-40B4-BE49-F238E27FC236}">
                <a16:creationId xmlns:a16="http://schemas.microsoft.com/office/drawing/2014/main" id="{0671A8AE-40A1-4631-A6B8-581AFF06548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descr="900+ Halloween Background Images: Download HD Backgrounds on Unsplash">
            <a:extLst>
              <a:ext uri="{FF2B5EF4-FFF2-40B4-BE49-F238E27FC236}">
                <a16:creationId xmlns:a16="http://schemas.microsoft.com/office/drawing/2014/main" id="{9C655440-FCCC-48E7-8102-9EDCF408AF84}"/>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7672" r="24072"/>
          <a:stretch/>
        </p:blipFill>
        <p:spPr bwMode="auto">
          <a:xfrm>
            <a:off x="3579351" y="82892"/>
            <a:ext cx="8668512" cy="6756820"/>
          </a:xfrm>
          <a:prstGeom prst="rect">
            <a:avLst/>
          </a:prstGeom>
          <a:noFill/>
          <a:extLst>
            <a:ext uri="{909E8E84-426E-40DD-AFC4-6F175D3DCCD1}">
              <a14:hiddenFill xmlns:a14="http://schemas.microsoft.com/office/drawing/2010/main">
                <a:solidFill>
                  <a:srgbClr val="FFFFFF"/>
                </a:solidFill>
              </a14:hiddenFill>
            </a:ext>
          </a:extLst>
        </p:spPr>
      </p:pic>
      <p:sp>
        <p:nvSpPr>
          <p:cNvPr id="137" name="Rectangle 136">
            <a:extLst>
              <a:ext uri="{FF2B5EF4-FFF2-40B4-BE49-F238E27FC236}">
                <a16:creationId xmlns:a16="http://schemas.microsoft.com/office/drawing/2014/main" id="{AB58EF07-17C2-48CF-ABB0-EEF1F17CB8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 y="0"/>
            <a:ext cx="9339206" cy="6858000"/>
          </a:xfrm>
          <a:prstGeom prst="rect">
            <a:avLst/>
          </a:prstGeom>
          <a:gradFill>
            <a:gsLst>
              <a:gs pos="58000">
                <a:schemeClr val="bg1"/>
              </a:gs>
              <a:gs pos="33000">
                <a:schemeClr val="bg1">
                  <a:alpha val="64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Sous-titre 2">
            <a:extLst>
              <a:ext uri="{FF2B5EF4-FFF2-40B4-BE49-F238E27FC236}">
                <a16:creationId xmlns:a16="http://schemas.microsoft.com/office/drawing/2014/main" id="{F0357C2A-2924-48AB-98C6-BE148FC86E25}"/>
              </a:ext>
            </a:extLst>
          </p:cNvPr>
          <p:cNvSpPr>
            <a:spLocks noGrp="1"/>
          </p:cNvSpPr>
          <p:nvPr>
            <p:ph type="subTitle" idx="1"/>
          </p:nvPr>
        </p:nvSpPr>
        <p:spPr>
          <a:xfrm>
            <a:off x="477980" y="4872922"/>
            <a:ext cx="4755378" cy="1208141"/>
          </a:xfrm>
        </p:spPr>
        <p:txBody>
          <a:bodyPr>
            <a:normAutofit fontScale="85000" lnSpcReduction="10000"/>
          </a:bodyPr>
          <a:lstStyle/>
          <a:p>
            <a:pPr algn="l"/>
            <a:r>
              <a:rPr lang="fr-CA" sz="2800" dirty="0" err="1">
                <a:latin typeface="Scary Halloween Font" panose="02000800000000000000" pitchFamily="2" charset="0"/>
              </a:rPr>
              <a:t>ÀpARMI</a:t>
            </a:r>
            <a:r>
              <a:rPr lang="fr-CA" sz="2800" dirty="0">
                <a:latin typeface="Scary Halloween Font" panose="02000800000000000000" pitchFamily="2" charset="0"/>
              </a:rPr>
              <a:t> LES NOMBRES SUIVANTS, LESQUELS SONT DIVISIBLES PAR 2,3,6,9 ET 10</a:t>
            </a:r>
            <a:r>
              <a:rPr lang="fr-CA" sz="2000" dirty="0">
                <a:latin typeface="Scary Halloween Font" panose="02000800000000000000" pitchFamily="2" charset="0"/>
              </a:rPr>
              <a:t>…</a:t>
            </a:r>
          </a:p>
        </p:txBody>
      </p:sp>
      <p:sp>
        <p:nvSpPr>
          <p:cNvPr id="139" name="Rectangle 138">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9921"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141" name="Rectangle 140">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29" y="4546920"/>
            <a:ext cx="3977640" cy="18288"/>
          </a:xfrm>
          <a:prstGeom prst="rect">
            <a:avLst/>
          </a:prstGeom>
          <a:solidFill>
            <a:schemeClr val="tx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 name="Ellipse 5">
            <a:extLst>
              <a:ext uri="{FF2B5EF4-FFF2-40B4-BE49-F238E27FC236}">
                <a16:creationId xmlns:a16="http://schemas.microsoft.com/office/drawing/2014/main" id="{607F93F3-998A-4A25-95A1-99399AABFF91}"/>
              </a:ext>
            </a:extLst>
          </p:cNvPr>
          <p:cNvSpPr/>
          <p:nvPr/>
        </p:nvSpPr>
        <p:spPr>
          <a:xfrm>
            <a:off x="9946908" y="1027944"/>
            <a:ext cx="2115695" cy="1071151"/>
          </a:xfrm>
          <a:prstGeom prst="ellipse">
            <a:avLst/>
          </a:prstGeom>
          <a:gradFill flip="none" rotWithShape="1">
            <a:gsLst>
              <a:gs pos="0">
                <a:schemeClr val="tx1">
                  <a:shade val="30000"/>
                  <a:satMod val="115000"/>
                </a:schemeClr>
              </a:gs>
              <a:gs pos="50000">
                <a:schemeClr val="tx1">
                  <a:shade val="67500"/>
                  <a:satMod val="115000"/>
                </a:schemeClr>
              </a:gs>
              <a:gs pos="100000">
                <a:schemeClr val="tx1">
                  <a:shade val="100000"/>
                  <a:satMod val="115000"/>
                </a:schemeClr>
              </a:gs>
            </a:gsLst>
            <a:path path="circle">
              <a:fillToRect l="100000" b="100000"/>
            </a:path>
            <a:tileRect t="-100000" r="-10000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A" dirty="0"/>
          </a:p>
        </p:txBody>
      </p:sp>
      <p:sp>
        <p:nvSpPr>
          <p:cNvPr id="7" name="ZoneTexte 6">
            <a:extLst>
              <a:ext uri="{FF2B5EF4-FFF2-40B4-BE49-F238E27FC236}">
                <a16:creationId xmlns:a16="http://schemas.microsoft.com/office/drawing/2014/main" id="{521F2D7D-0076-4BC8-9728-F1F2B1F6EE6D}"/>
              </a:ext>
            </a:extLst>
          </p:cNvPr>
          <p:cNvSpPr txBox="1"/>
          <p:nvPr/>
        </p:nvSpPr>
        <p:spPr>
          <a:xfrm>
            <a:off x="686243" y="1354002"/>
            <a:ext cx="1783606" cy="523220"/>
          </a:xfrm>
          <a:prstGeom prst="rect">
            <a:avLst/>
          </a:prstGeom>
          <a:noFill/>
        </p:spPr>
        <p:txBody>
          <a:bodyPr wrap="square" rtlCol="0">
            <a:spAutoFit/>
          </a:bodyPr>
          <a:lstStyle/>
          <a:p>
            <a:pPr algn="ctr"/>
            <a:r>
              <a:rPr lang="fr-CA" sz="2800" dirty="0">
                <a:solidFill>
                  <a:schemeClr val="bg1"/>
                </a:solidFill>
                <a:latin typeface="Scary Halloween Font" panose="02000800000000000000" pitchFamily="2" charset="0"/>
              </a:rPr>
              <a:t>25 650</a:t>
            </a:r>
          </a:p>
        </p:txBody>
      </p:sp>
      <p:sp>
        <p:nvSpPr>
          <p:cNvPr id="15" name="Ellipse 14">
            <a:extLst>
              <a:ext uri="{FF2B5EF4-FFF2-40B4-BE49-F238E27FC236}">
                <a16:creationId xmlns:a16="http://schemas.microsoft.com/office/drawing/2014/main" id="{A9F0B38C-E147-49F4-ABB8-F1CF9F0CBBC2}"/>
              </a:ext>
            </a:extLst>
          </p:cNvPr>
          <p:cNvSpPr/>
          <p:nvPr/>
        </p:nvSpPr>
        <p:spPr>
          <a:xfrm>
            <a:off x="1665550" y="2440736"/>
            <a:ext cx="2115695" cy="1071151"/>
          </a:xfrm>
          <a:prstGeom prst="ellipse">
            <a:avLst/>
          </a:prstGeom>
          <a:gradFill flip="none" rotWithShape="1">
            <a:gsLst>
              <a:gs pos="0">
                <a:schemeClr val="tx1">
                  <a:shade val="30000"/>
                  <a:satMod val="115000"/>
                </a:schemeClr>
              </a:gs>
              <a:gs pos="50000">
                <a:schemeClr val="tx1">
                  <a:shade val="67500"/>
                  <a:satMod val="115000"/>
                </a:schemeClr>
              </a:gs>
              <a:gs pos="100000">
                <a:schemeClr val="tx1">
                  <a:shade val="100000"/>
                  <a:satMod val="115000"/>
                </a:schemeClr>
              </a:gs>
            </a:gsLst>
            <a:path path="circle">
              <a:fillToRect l="100000" b="100000"/>
            </a:path>
            <a:tileRect t="-100000" r="-10000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A" dirty="0"/>
          </a:p>
        </p:txBody>
      </p:sp>
      <p:sp>
        <p:nvSpPr>
          <p:cNvPr id="16" name="ZoneTexte 15">
            <a:extLst>
              <a:ext uri="{FF2B5EF4-FFF2-40B4-BE49-F238E27FC236}">
                <a16:creationId xmlns:a16="http://schemas.microsoft.com/office/drawing/2014/main" id="{BDD05679-84EF-4CB1-BD71-5E61ECD3E3DB}"/>
              </a:ext>
            </a:extLst>
          </p:cNvPr>
          <p:cNvSpPr txBox="1"/>
          <p:nvPr/>
        </p:nvSpPr>
        <p:spPr>
          <a:xfrm>
            <a:off x="1873813" y="2715036"/>
            <a:ext cx="1783606" cy="523220"/>
          </a:xfrm>
          <a:prstGeom prst="rect">
            <a:avLst/>
          </a:prstGeom>
          <a:noFill/>
        </p:spPr>
        <p:txBody>
          <a:bodyPr wrap="square" rtlCol="0">
            <a:spAutoFit/>
          </a:bodyPr>
          <a:lstStyle/>
          <a:p>
            <a:pPr algn="ctr"/>
            <a:r>
              <a:rPr lang="fr-CA" sz="2800" dirty="0">
                <a:solidFill>
                  <a:schemeClr val="bg1"/>
                </a:solidFill>
                <a:latin typeface="Scary Halloween Font" panose="02000800000000000000" pitchFamily="2" charset="0"/>
              </a:rPr>
              <a:t>32 820</a:t>
            </a:r>
          </a:p>
        </p:txBody>
      </p:sp>
      <p:sp>
        <p:nvSpPr>
          <p:cNvPr id="17" name="Ellipse 16">
            <a:extLst>
              <a:ext uri="{FF2B5EF4-FFF2-40B4-BE49-F238E27FC236}">
                <a16:creationId xmlns:a16="http://schemas.microsoft.com/office/drawing/2014/main" id="{5CB1D6CA-A7B2-4A7E-BE63-DD494FFD2FDE}"/>
              </a:ext>
            </a:extLst>
          </p:cNvPr>
          <p:cNvSpPr/>
          <p:nvPr/>
        </p:nvSpPr>
        <p:spPr>
          <a:xfrm>
            <a:off x="3061676" y="334552"/>
            <a:ext cx="2115695" cy="1071151"/>
          </a:xfrm>
          <a:prstGeom prst="ellipse">
            <a:avLst/>
          </a:prstGeom>
          <a:gradFill flip="none" rotWithShape="1">
            <a:gsLst>
              <a:gs pos="0">
                <a:schemeClr val="tx1">
                  <a:shade val="30000"/>
                  <a:satMod val="115000"/>
                </a:schemeClr>
              </a:gs>
              <a:gs pos="50000">
                <a:schemeClr val="tx1">
                  <a:shade val="67500"/>
                  <a:satMod val="115000"/>
                </a:schemeClr>
              </a:gs>
              <a:gs pos="100000">
                <a:schemeClr val="tx1">
                  <a:shade val="100000"/>
                  <a:satMod val="115000"/>
                </a:schemeClr>
              </a:gs>
            </a:gsLst>
            <a:path path="circle">
              <a:fillToRect l="100000" b="100000"/>
            </a:path>
            <a:tileRect t="-100000" r="-10000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A" dirty="0"/>
          </a:p>
        </p:txBody>
      </p:sp>
      <p:sp>
        <p:nvSpPr>
          <p:cNvPr id="18" name="ZoneTexte 17">
            <a:extLst>
              <a:ext uri="{FF2B5EF4-FFF2-40B4-BE49-F238E27FC236}">
                <a16:creationId xmlns:a16="http://schemas.microsoft.com/office/drawing/2014/main" id="{926091C3-74AF-4C8E-927A-88D2B2E8DB7B}"/>
              </a:ext>
            </a:extLst>
          </p:cNvPr>
          <p:cNvSpPr txBox="1"/>
          <p:nvPr/>
        </p:nvSpPr>
        <p:spPr>
          <a:xfrm>
            <a:off x="3269939" y="608852"/>
            <a:ext cx="1783606" cy="523220"/>
          </a:xfrm>
          <a:prstGeom prst="rect">
            <a:avLst/>
          </a:prstGeom>
          <a:noFill/>
        </p:spPr>
        <p:txBody>
          <a:bodyPr wrap="square" rtlCol="0">
            <a:spAutoFit/>
          </a:bodyPr>
          <a:lstStyle/>
          <a:p>
            <a:pPr algn="ctr"/>
            <a:r>
              <a:rPr lang="fr-CA" sz="2800" dirty="0">
                <a:solidFill>
                  <a:schemeClr val="bg1"/>
                </a:solidFill>
                <a:latin typeface="Scary Halloween Font" panose="02000800000000000000" pitchFamily="2" charset="0"/>
              </a:rPr>
              <a:t>69 700</a:t>
            </a:r>
          </a:p>
        </p:txBody>
      </p:sp>
      <p:sp>
        <p:nvSpPr>
          <p:cNvPr id="19" name="Ellipse 18">
            <a:extLst>
              <a:ext uri="{FF2B5EF4-FFF2-40B4-BE49-F238E27FC236}">
                <a16:creationId xmlns:a16="http://schemas.microsoft.com/office/drawing/2014/main" id="{F2670083-51CE-4DD7-8271-4B1800F3CF39}"/>
              </a:ext>
            </a:extLst>
          </p:cNvPr>
          <p:cNvSpPr/>
          <p:nvPr/>
        </p:nvSpPr>
        <p:spPr>
          <a:xfrm>
            <a:off x="4388944" y="1912579"/>
            <a:ext cx="2115695" cy="1071151"/>
          </a:xfrm>
          <a:prstGeom prst="ellipse">
            <a:avLst/>
          </a:prstGeom>
          <a:gradFill flip="none" rotWithShape="1">
            <a:gsLst>
              <a:gs pos="0">
                <a:schemeClr val="tx1">
                  <a:shade val="30000"/>
                  <a:satMod val="115000"/>
                </a:schemeClr>
              </a:gs>
              <a:gs pos="50000">
                <a:schemeClr val="tx1">
                  <a:shade val="67500"/>
                  <a:satMod val="115000"/>
                </a:schemeClr>
              </a:gs>
              <a:gs pos="100000">
                <a:schemeClr val="tx1">
                  <a:shade val="100000"/>
                  <a:satMod val="115000"/>
                </a:schemeClr>
              </a:gs>
            </a:gsLst>
            <a:path path="circle">
              <a:fillToRect l="100000" b="100000"/>
            </a:path>
            <a:tileRect t="-100000" r="-10000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A" dirty="0"/>
          </a:p>
        </p:txBody>
      </p:sp>
      <p:sp>
        <p:nvSpPr>
          <p:cNvPr id="20" name="ZoneTexte 19">
            <a:extLst>
              <a:ext uri="{FF2B5EF4-FFF2-40B4-BE49-F238E27FC236}">
                <a16:creationId xmlns:a16="http://schemas.microsoft.com/office/drawing/2014/main" id="{34AE8502-8749-4B0B-A652-F26102A5D752}"/>
              </a:ext>
            </a:extLst>
          </p:cNvPr>
          <p:cNvSpPr txBox="1"/>
          <p:nvPr/>
        </p:nvSpPr>
        <p:spPr>
          <a:xfrm>
            <a:off x="4597207" y="2186879"/>
            <a:ext cx="1783606" cy="523220"/>
          </a:xfrm>
          <a:prstGeom prst="rect">
            <a:avLst/>
          </a:prstGeom>
          <a:noFill/>
        </p:spPr>
        <p:txBody>
          <a:bodyPr wrap="square" rtlCol="0">
            <a:spAutoFit/>
          </a:bodyPr>
          <a:lstStyle/>
          <a:p>
            <a:pPr algn="ctr"/>
            <a:r>
              <a:rPr lang="fr-CA" sz="2800" dirty="0">
                <a:solidFill>
                  <a:schemeClr val="bg1"/>
                </a:solidFill>
                <a:latin typeface="Scary Halloween Font" panose="02000800000000000000" pitchFamily="2" charset="0"/>
              </a:rPr>
              <a:t>652 250</a:t>
            </a:r>
          </a:p>
        </p:txBody>
      </p:sp>
      <p:sp>
        <p:nvSpPr>
          <p:cNvPr id="21" name="Ellipse 20">
            <a:extLst>
              <a:ext uri="{FF2B5EF4-FFF2-40B4-BE49-F238E27FC236}">
                <a16:creationId xmlns:a16="http://schemas.microsoft.com/office/drawing/2014/main" id="{5366335D-3124-4702-A85D-9E620CB4CB3B}"/>
              </a:ext>
            </a:extLst>
          </p:cNvPr>
          <p:cNvSpPr/>
          <p:nvPr/>
        </p:nvSpPr>
        <p:spPr>
          <a:xfrm>
            <a:off x="630380" y="1232102"/>
            <a:ext cx="2115695" cy="1071151"/>
          </a:xfrm>
          <a:prstGeom prst="ellipse">
            <a:avLst/>
          </a:prstGeom>
          <a:gradFill flip="none" rotWithShape="1">
            <a:gsLst>
              <a:gs pos="0">
                <a:schemeClr val="tx1">
                  <a:shade val="30000"/>
                  <a:satMod val="115000"/>
                </a:schemeClr>
              </a:gs>
              <a:gs pos="50000">
                <a:schemeClr val="tx1">
                  <a:shade val="67500"/>
                  <a:satMod val="115000"/>
                </a:schemeClr>
              </a:gs>
              <a:gs pos="100000">
                <a:schemeClr val="tx1">
                  <a:shade val="100000"/>
                  <a:satMod val="115000"/>
                </a:schemeClr>
              </a:gs>
            </a:gsLst>
            <a:path path="circle">
              <a:fillToRect l="100000" b="100000"/>
            </a:path>
            <a:tileRect t="-100000" r="-10000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A" dirty="0"/>
          </a:p>
        </p:txBody>
      </p:sp>
      <p:sp>
        <p:nvSpPr>
          <p:cNvPr id="22" name="ZoneTexte 21">
            <a:extLst>
              <a:ext uri="{FF2B5EF4-FFF2-40B4-BE49-F238E27FC236}">
                <a16:creationId xmlns:a16="http://schemas.microsoft.com/office/drawing/2014/main" id="{A334110C-A443-47A9-A012-EEE5BA3B5EBB}"/>
              </a:ext>
            </a:extLst>
          </p:cNvPr>
          <p:cNvSpPr txBox="1"/>
          <p:nvPr/>
        </p:nvSpPr>
        <p:spPr>
          <a:xfrm>
            <a:off x="10116622" y="1299105"/>
            <a:ext cx="1783606" cy="523220"/>
          </a:xfrm>
          <a:prstGeom prst="rect">
            <a:avLst/>
          </a:prstGeom>
          <a:noFill/>
        </p:spPr>
        <p:txBody>
          <a:bodyPr wrap="square" rtlCol="0">
            <a:spAutoFit/>
          </a:bodyPr>
          <a:lstStyle/>
          <a:p>
            <a:pPr algn="ctr"/>
            <a:r>
              <a:rPr lang="fr-CA" sz="2800" dirty="0">
                <a:solidFill>
                  <a:schemeClr val="bg1"/>
                </a:solidFill>
                <a:latin typeface="Scary Halloween Font" panose="02000800000000000000" pitchFamily="2" charset="0"/>
              </a:rPr>
              <a:t>35 010</a:t>
            </a:r>
          </a:p>
        </p:txBody>
      </p:sp>
      <p:sp>
        <p:nvSpPr>
          <p:cNvPr id="23" name="Ellipse 22">
            <a:extLst>
              <a:ext uri="{FF2B5EF4-FFF2-40B4-BE49-F238E27FC236}">
                <a16:creationId xmlns:a16="http://schemas.microsoft.com/office/drawing/2014/main" id="{521B0971-97B2-4FDD-8605-15A978B6AD0C}"/>
              </a:ext>
            </a:extLst>
          </p:cNvPr>
          <p:cNvSpPr/>
          <p:nvPr/>
        </p:nvSpPr>
        <p:spPr>
          <a:xfrm>
            <a:off x="630380" y="1232102"/>
            <a:ext cx="2115695" cy="1071151"/>
          </a:xfrm>
          <a:prstGeom prst="ellipse">
            <a:avLst/>
          </a:prstGeom>
          <a:gradFill flip="none" rotWithShape="1">
            <a:gsLst>
              <a:gs pos="0">
                <a:schemeClr val="tx1">
                  <a:shade val="30000"/>
                  <a:satMod val="115000"/>
                </a:schemeClr>
              </a:gs>
              <a:gs pos="50000">
                <a:schemeClr val="tx1">
                  <a:shade val="67500"/>
                  <a:satMod val="115000"/>
                </a:schemeClr>
              </a:gs>
              <a:gs pos="100000">
                <a:schemeClr val="tx1">
                  <a:shade val="100000"/>
                  <a:satMod val="115000"/>
                </a:schemeClr>
              </a:gs>
            </a:gsLst>
            <a:path path="circle">
              <a:fillToRect l="100000" b="100000"/>
            </a:path>
            <a:tileRect t="-100000" r="-10000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A" dirty="0"/>
          </a:p>
        </p:txBody>
      </p:sp>
      <p:sp>
        <p:nvSpPr>
          <p:cNvPr id="24" name="ZoneTexte 23">
            <a:extLst>
              <a:ext uri="{FF2B5EF4-FFF2-40B4-BE49-F238E27FC236}">
                <a16:creationId xmlns:a16="http://schemas.microsoft.com/office/drawing/2014/main" id="{5AC84175-3DA3-480E-A0CF-7900153A1106}"/>
              </a:ext>
            </a:extLst>
          </p:cNvPr>
          <p:cNvSpPr txBox="1"/>
          <p:nvPr/>
        </p:nvSpPr>
        <p:spPr>
          <a:xfrm>
            <a:off x="838643" y="1506402"/>
            <a:ext cx="1783606" cy="523220"/>
          </a:xfrm>
          <a:prstGeom prst="rect">
            <a:avLst/>
          </a:prstGeom>
          <a:noFill/>
        </p:spPr>
        <p:txBody>
          <a:bodyPr wrap="square" rtlCol="0">
            <a:spAutoFit/>
          </a:bodyPr>
          <a:lstStyle/>
          <a:p>
            <a:pPr algn="ctr"/>
            <a:r>
              <a:rPr lang="fr-CA" sz="2800" dirty="0">
                <a:solidFill>
                  <a:schemeClr val="bg1"/>
                </a:solidFill>
                <a:latin typeface="Scary Halloween Font" panose="02000800000000000000" pitchFamily="2" charset="0"/>
              </a:rPr>
              <a:t>25 650</a:t>
            </a:r>
          </a:p>
        </p:txBody>
      </p:sp>
      <p:sp>
        <p:nvSpPr>
          <p:cNvPr id="25" name="Ellipse 24">
            <a:extLst>
              <a:ext uri="{FF2B5EF4-FFF2-40B4-BE49-F238E27FC236}">
                <a16:creationId xmlns:a16="http://schemas.microsoft.com/office/drawing/2014/main" id="{FE3CD4A4-C4EE-4E6E-B19E-5CABDA74D431}"/>
              </a:ext>
            </a:extLst>
          </p:cNvPr>
          <p:cNvSpPr/>
          <p:nvPr/>
        </p:nvSpPr>
        <p:spPr>
          <a:xfrm>
            <a:off x="6737618" y="596496"/>
            <a:ext cx="2115695" cy="1071151"/>
          </a:xfrm>
          <a:prstGeom prst="ellipse">
            <a:avLst/>
          </a:prstGeom>
          <a:gradFill flip="none" rotWithShape="1">
            <a:gsLst>
              <a:gs pos="0">
                <a:schemeClr val="tx1">
                  <a:shade val="30000"/>
                  <a:satMod val="115000"/>
                </a:schemeClr>
              </a:gs>
              <a:gs pos="50000">
                <a:schemeClr val="tx1">
                  <a:shade val="67500"/>
                  <a:satMod val="115000"/>
                </a:schemeClr>
              </a:gs>
              <a:gs pos="100000">
                <a:schemeClr val="tx1">
                  <a:shade val="100000"/>
                  <a:satMod val="115000"/>
                </a:schemeClr>
              </a:gs>
            </a:gsLst>
            <a:path path="circle">
              <a:fillToRect l="100000" b="100000"/>
            </a:path>
            <a:tileRect t="-100000" r="-10000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A" dirty="0"/>
          </a:p>
        </p:txBody>
      </p:sp>
      <p:sp>
        <p:nvSpPr>
          <p:cNvPr id="26" name="ZoneTexte 25">
            <a:extLst>
              <a:ext uri="{FF2B5EF4-FFF2-40B4-BE49-F238E27FC236}">
                <a16:creationId xmlns:a16="http://schemas.microsoft.com/office/drawing/2014/main" id="{FD1CE010-AEBB-4800-9D25-77DC8DE96173}"/>
              </a:ext>
            </a:extLst>
          </p:cNvPr>
          <p:cNvSpPr txBox="1"/>
          <p:nvPr/>
        </p:nvSpPr>
        <p:spPr>
          <a:xfrm>
            <a:off x="6945881" y="870796"/>
            <a:ext cx="1783606" cy="523220"/>
          </a:xfrm>
          <a:prstGeom prst="rect">
            <a:avLst/>
          </a:prstGeom>
          <a:noFill/>
        </p:spPr>
        <p:txBody>
          <a:bodyPr wrap="square" rtlCol="0">
            <a:spAutoFit/>
          </a:bodyPr>
          <a:lstStyle/>
          <a:p>
            <a:pPr algn="ctr"/>
            <a:r>
              <a:rPr lang="fr-CA" sz="2800" dirty="0">
                <a:solidFill>
                  <a:schemeClr val="bg1"/>
                </a:solidFill>
                <a:latin typeface="Scary Halloween Font" panose="02000800000000000000" pitchFamily="2" charset="0"/>
              </a:rPr>
              <a:t>13 500</a:t>
            </a:r>
          </a:p>
        </p:txBody>
      </p:sp>
      <p:sp>
        <p:nvSpPr>
          <p:cNvPr id="27" name="Ellipse 26">
            <a:extLst>
              <a:ext uri="{FF2B5EF4-FFF2-40B4-BE49-F238E27FC236}">
                <a16:creationId xmlns:a16="http://schemas.microsoft.com/office/drawing/2014/main" id="{69F1ADBE-8622-4420-B4A7-C56CED4BE705}"/>
              </a:ext>
            </a:extLst>
          </p:cNvPr>
          <p:cNvSpPr/>
          <p:nvPr/>
        </p:nvSpPr>
        <p:spPr>
          <a:xfrm>
            <a:off x="7223514" y="2983730"/>
            <a:ext cx="2115695" cy="1071151"/>
          </a:xfrm>
          <a:prstGeom prst="ellipse">
            <a:avLst/>
          </a:prstGeom>
          <a:gradFill flip="none" rotWithShape="1">
            <a:gsLst>
              <a:gs pos="0">
                <a:schemeClr val="tx1">
                  <a:shade val="30000"/>
                  <a:satMod val="115000"/>
                </a:schemeClr>
              </a:gs>
              <a:gs pos="50000">
                <a:schemeClr val="tx1">
                  <a:shade val="67500"/>
                  <a:satMod val="115000"/>
                </a:schemeClr>
              </a:gs>
              <a:gs pos="100000">
                <a:schemeClr val="tx1">
                  <a:shade val="100000"/>
                  <a:satMod val="115000"/>
                </a:schemeClr>
              </a:gs>
            </a:gsLst>
            <a:path path="circle">
              <a:fillToRect l="100000" b="100000"/>
            </a:path>
            <a:tileRect t="-100000" r="-10000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A" dirty="0"/>
          </a:p>
        </p:txBody>
      </p:sp>
      <p:sp>
        <p:nvSpPr>
          <p:cNvPr id="28" name="ZoneTexte 27">
            <a:extLst>
              <a:ext uri="{FF2B5EF4-FFF2-40B4-BE49-F238E27FC236}">
                <a16:creationId xmlns:a16="http://schemas.microsoft.com/office/drawing/2014/main" id="{60B3E34D-419B-4699-AFEF-274A14BA8740}"/>
              </a:ext>
            </a:extLst>
          </p:cNvPr>
          <p:cNvSpPr txBox="1"/>
          <p:nvPr/>
        </p:nvSpPr>
        <p:spPr>
          <a:xfrm>
            <a:off x="7431777" y="3258030"/>
            <a:ext cx="1783606" cy="523220"/>
          </a:xfrm>
          <a:prstGeom prst="rect">
            <a:avLst/>
          </a:prstGeom>
          <a:noFill/>
        </p:spPr>
        <p:txBody>
          <a:bodyPr wrap="square" rtlCol="0">
            <a:spAutoFit/>
          </a:bodyPr>
          <a:lstStyle/>
          <a:p>
            <a:pPr algn="ctr"/>
            <a:r>
              <a:rPr lang="fr-CA" sz="2800" dirty="0">
                <a:solidFill>
                  <a:schemeClr val="bg1"/>
                </a:solidFill>
                <a:latin typeface="Scary Halloween Font" panose="02000800000000000000" pitchFamily="2" charset="0"/>
              </a:rPr>
              <a:t>50 130</a:t>
            </a:r>
          </a:p>
        </p:txBody>
      </p:sp>
      <p:sp>
        <p:nvSpPr>
          <p:cNvPr id="29" name="Ellipse 28">
            <a:extLst>
              <a:ext uri="{FF2B5EF4-FFF2-40B4-BE49-F238E27FC236}">
                <a16:creationId xmlns:a16="http://schemas.microsoft.com/office/drawing/2014/main" id="{49760508-2301-4C9F-8EBB-323F5AA92F72}"/>
              </a:ext>
            </a:extLst>
          </p:cNvPr>
          <p:cNvSpPr/>
          <p:nvPr/>
        </p:nvSpPr>
        <p:spPr>
          <a:xfrm>
            <a:off x="7831213" y="5242130"/>
            <a:ext cx="2115695" cy="1071151"/>
          </a:xfrm>
          <a:prstGeom prst="ellipse">
            <a:avLst/>
          </a:prstGeom>
          <a:gradFill flip="none" rotWithShape="1">
            <a:gsLst>
              <a:gs pos="0">
                <a:schemeClr val="tx1">
                  <a:shade val="30000"/>
                  <a:satMod val="115000"/>
                </a:schemeClr>
              </a:gs>
              <a:gs pos="50000">
                <a:schemeClr val="tx1">
                  <a:shade val="67500"/>
                  <a:satMod val="115000"/>
                </a:schemeClr>
              </a:gs>
              <a:gs pos="100000">
                <a:schemeClr val="tx1">
                  <a:shade val="100000"/>
                  <a:satMod val="115000"/>
                </a:schemeClr>
              </a:gs>
            </a:gsLst>
            <a:path path="circle">
              <a:fillToRect l="100000" b="100000"/>
            </a:path>
            <a:tileRect t="-100000" r="-10000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A" dirty="0"/>
          </a:p>
        </p:txBody>
      </p:sp>
      <p:sp>
        <p:nvSpPr>
          <p:cNvPr id="30" name="ZoneTexte 29">
            <a:extLst>
              <a:ext uri="{FF2B5EF4-FFF2-40B4-BE49-F238E27FC236}">
                <a16:creationId xmlns:a16="http://schemas.microsoft.com/office/drawing/2014/main" id="{F9151920-2C0E-4852-9DCF-F5CA470D1173}"/>
              </a:ext>
            </a:extLst>
          </p:cNvPr>
          <p:cNvSpPr txBox="1"/>
          <p:nvPr/>
        </p:nvSpPr>
        <p:spPr>
          <a:xfrm>
            <a:off x="8039476" y="5516430"/>
            <a:ext cx="1783606" cy="523220"/>
          </a:xfrm>
          <a:prstGeom prst="rect">
            <a:avLst/>
          </a:prstGeom>
          <a:noFill/>
        </p:spPr>
        <p:txBody>
          <a:bodyPr wrap="square" rtlCol="0">
            <a:spAutoFit/>
          </a:bodyPr>
          <a:lstStyle/>
          <a:p>
            <a:pPr algn="ctr"/>
            <a:r>
              <a:rPr lang="fr-CA" sz="2800" dirty="0">
                <a:solidFill>
                  <a:schemeClr val="bg1"/>
                </a:solidFill>
                <a:latin typeface="Scary Halloween Font" panose="02000800000000000000" pitchFamily="2" charset="0"/>
              </a:rPr>
              <a:t>60 420</a:t>
            </a:r>
          </a:p>
        </p:txBody>
      </p:sp>
    </p:spTree>
    <p:extLst>
      <p:ext uri="{BB962C8B-B14F-4D97-AF65-F5344CB8AC3E}">
        <p14:creationId xmlns:p14="http://schemas.microsoft.com/office/powerpoint/2010/main" val="1054099799"/>
      </p:ext>
    </p:extLst>
  </p:cSld>
  <p:clrMapOvr>
    <a:overrideClrMapping bg1="dk1" tx1="lt1" bg2="dk2" tx2="lt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1" name="Rectangle 70">
            <a:extLst>
              <a:ext uri="{FF2B5EF4-FFF2-40B4-BE49-F238E27FC236}">
                <a16:creationId xmlns:a16="http://schemas.microsoft.com/office/drawing/2014/main" id="{C1DD1A8A-57D5-4A81-AD04-532B043C56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descr="900+ Halloween Background Images: Download HD Backgrounds on Unsplash">
            <a:extLst>
              <a:ext uri="{FF2B5EF4-FFF2-40B4-BE49-F238E27FC236}">
                <a16:creationId xmlns:a16="http://schemas.microsoft.com/office/drawing/2014/main" id="{9C655440-FCCC-48E7-8102-9EDCF408AF84}"/>
              </a:ext>
            </a:extLst>
          </p:cNvPr>
          <p:cNvPicPr>
            <a:picLocks noChangeAspect="1" noChangeArrowheads="1"/>
          </p:cNvPicPr>
          <p:nvPr/>
        </p:nvPicPr>
        <p:blipFill rotWithShape="1">
          <a:blip r:embed="rId2">
            <a:alphaModFix amt="70000"/>
            <a:extLst>
              <a:ext uri="{28A0092B-C50C-407E-A947-70E740481C1C}">
                <a14:useLocalDpi xmlns:a14="http://schemas.microsoft.com/office/drawing/2010/main" val="0"/>
              </a:ext>
            </a:extLst>
          </a:blip>
          <a:srcRect l="4000"/>
          <a:stretch/>
        </p:blipFill>
        <p:spPr bwMode="auto">
          <a:xfrm>
            <a:off x="1" y="10"/>
            <a:ext cx="12191999" cy="6857990"/>
          </a:xfrm>
          <a:prstGeom prst="rect">
            <a:avLst/>
          </a:prstGeom>
          <a:noFill/>
          <a:extLst>
            <a:ext uri="{909E8E84-426E-40DD-AFC4-6F175D3DCCD1}">
              <a14:hiddenFill xmlns:a14="http://schemas.microsoft.com/office/drawing/2010/main">
                <a:solidFill>
                  <a:srgbClr val="FFFFFF"/>
                </a:solidFill>
              </a14:hiddenFill>
            </a:ext>
          </a:extLst>
        </p:spPr>
      </p:pic>
      <p:sp>
        <p:nvSpPr>
          <p:cNvPr id="73" name="Rectangle 72">
            <a:extLst>
              <a:ext uri="{FF2B5EF4-FFF2-40B4-BE49-F238E27FC236}">
                <a16:creationId xmlns:a16="http://schemas.microsoft.com/office/drawing/2014/main" id="{007891EC-4501-44ED-A8C8-B11B6DB767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7602"/>
            <a:ext cx="12191999" cy="3162146"/>
          </a:xfrm>
          <a:prstGeom prst="rect">
            <a:avLst/>
          </a:prstGeom>
          <a:gradFill flip="none" rotWithShape="1">
            <a:gsLst>
              <a:gs pos="0">
                <a:srgbClr val="000000">
                  <a:alpha val="0"/>
                </a:srgbClr>
              </a:gs>
              <a:gs pos="25000">
                <a:srgbClr val="000000">
                  <a:alpha val="15000"/>
                </a:srgbClr>
              </a:gs>
              <a:gs pos="75000">
                <a:srgbClr val="000000">
                  <a:alpha val="15000"/>
                </a:srgbClr>
              </a:gs>
              <a:gs pos="50000">
                <a:srgbClr val="000000">
                  <a:alpha val="30000"/>
                </a:srgbClr>
              </a:gs>
              <a:gs pos="100000">
                <a:srgbClr val="000000">
                  <a:alpha val="0"/>
                </a:srgb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ous-titre 2">
            <a:extLst>
              <a:ext uri="{FF2B5EF4-FFF2-40B4-BE49-F238E27FC236}">
                <a16:creationId xmlns:a16="http://schemas.microsoft.com/office/drawing/2014/main" id="{F0357C2A-2924-48AB-98C6-BE148FC86E25}"/>
              </a:ext>
            </a:extLst>
          </p:cNvPr>
          <p:cNvSpPr>
            <a:spLocks noGrp="1"/>
          </p:cNvSpPr>
          <p:nvPr>
            <p:ph type="subTitle" idx="1"/>
          </p:nvPr>
        </p:nvSpPr>
        <p:spPr>
          <a:xfrm>
            <a:off x="1065275" y="481009"/>
            <a:ext cx="10058400" cy="1282707"/>
          </a:xfrm>
          <a:effectLst>
            <a:outerShdw blurRad="50800" dist="38100" dir="2700000" algn="tl" rotWithShape="0">
              <a:prstClr val="black">
                <a:alpha val="40000"/>
              </a:prstClr>
            </a:outerShdw>
          </a:effectLst>
        </p:spPr>
        <p:txBody>
          <a:bodyPr>
            <a:normAutofit/>
          </a:bodyPr>
          <a:lstStyle/>
          <a:p>
            <a:r>
              <a:rPr lang="fr-CA" dirty="0">
                <a:solidFill>
                  <a:srgbClr val="FFFFFF"/>
                </a:solidFill>
                <a:latin typeface="Scary Halloween Font" panose="02000800000000000000" pitchFamily="2" charset="0"/>
              </a:rPr>
              <a:t>À </a:t>
            </a:r>
            <a:r>
              <a:rPr lang="fr-CA" sz="3600" dirty="0" err="1">
                <a:solidFill>
                  <a:srgbClr val="FFFFFF"/>
                </a:solidFill>
                <a:latin typeface="Scary Halloween Font" panose="02000800000000000000" pitchFamily="2" charset="0"/>
              </a:rPr>
              <a:t>Decompose</a:t>
            </a:r>
            <a:r>
              <a:rPr lang="fr-CA" sz="3600" dirty="0">
                <a:solidFill>
                  <a:srgbClr val="FFFFFF"/>
                </a:solidFill>
                <a:latin typeface="Scary Halloween Font" panose="02000800000000000000" pitchFamily="2" charset="0"/>
              </a:rPr>
              <a:t> les nombres suivant en                                                  arbre de facteurs premiers.…</a:t>
            </a:r>
          </a:p>
        </p:txBody>
      </p:sp>
      <p:sp>
        <p:nvSpPr>
          <p:cNvPr id="6" name="Bulle narrative : ronde 5">
            <a:extLst>
              <a:ext uri="{FF2B5EF4-FFF2-40B4-BE49-F238E27FC236}">
                <a16:creationId xmlns:a16="http://schemas.microsoft.com/office/drawing/2014/main" id="{AC2EA8C6-CDF5-4555-8191-FA3F0BCF7E4A}"/>
              </a:ext>
            </a:extLst>
          </p:cNvPr>
          <p:cNvSpPr/>
          <p:nvPr/>
        </p:nvSpPr>
        <p:spPr>
          <a:xfrm>
            <a:off x="1823049" y="2898474"/>
            <a:ext cx="1989826" cy="1150189"/>
          </a:xfrm>
          <a:prstGeom prst="wedgeEllipseCallou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CA" dirty="0"/>
              <a:t>84</a:t>
            </a:r>
          </a:p>
        </p:txBody>
      </p:sp>
      <p:sp>
        <p:nvSpPr>
          <p:cNvPr id="7" name="ZoneTexte 6">
            <a:extLst>
              <a:ext uri="{FF2B5EF4-FFF2-40B4-BE49-F238E27FC236}">
                <a16:creationId xmlns:a16="http://schemas.microsoft.com/office/drawing/2014/main" id="{2946596A-8CEC-4E66-9B04-05E4853DED07}"/>
              </a:ext>
            </a:extLst>
          </p:cNvPr>
          <p:cNvSpPr txBox="1"/>
          <p:nvPr/>
        </p:nvSpPr>
        <p:spPr>
          <a:xfrm>
            <a:off x="2186748" y="3072063"/>
            <a:ext cx="1212059" cy="830997"/>
          </a:xfrm>
          <a:prstGeom prst="rect">
            <a:avLst/>
          </a:prstGeom>
          <a:noFill/>
        </p:spPr>
        <p:txBody>
          <a:bodyPr wrap="square" rtlCol="0">
            <a:spAutoFit/>
          </a:bodyPr>
          <a:lstStyle/>
          <a:p>
            <a:r>
              <a:rPr lang="fr-CA" sz="4800" dirty="0">
                <a:latin typeface="CF Halloween" pitchFamily="2" charset="0"/>
              </a:rPr>
              <a:t>84</a:t>
            </a:r>
          </a:p>
        </p:txBody>
      </p:sp>
      <p:sp>
        <p:nvSpPr>
          <p:cNvPr id="11" name="Bulle narrative : ronde 10">
            <a:extLst>
              <a:ext uri="{FF2B5EF4-FFF2-40B4-BE49-F238E27FC236}">
                <a16:creationId xmlns:a16="http://schemas.microsoft.com/office/drawing/2014/main" id="{A008FE5F-773E-464B-84C3-D7A46C6E7DB2}"/>
              </a:ext>
            </a:extLst>
          </p:cNvPr>
          <p:cNvSpPr/>
          <p:nvPr/>
        </p:nvSpPr>
        <p:spPr>
          <a:xfrm>
            <a:off x="3758241" y="4164440"/>
            <a:ext cx="1989826" cy="1150189"/>
          </a:xfrm>
          <a:prstGeom prst="wedgeEllipseCallou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CA" dirty="0"/>
              <a:t>84</a:t>
            </a:r>
          </a:p>
        </p:txBody>
      </p:sp>
      <p:sp>
        <p:nvSpPr>
          <p:cNvPr id="12" name="ZoneTexte 11">
            <a:extLst>
              <a:ext uri="{FF2B5EF4-FFF2-40B4-BE49-F238E27FC236}">
                <a16:creationId xmlns:a16="http://schemas.microsoft.com/office/drawing/2014/main" id="{06458B82-8E77-4790-93BE-731CDD9BC7F2}"/>
              </a:ext>
            </a:extLst>
          </p:cNvPr>
          <p:cNvSpPr txBox="1"/>
          <p:nvPr/>
        </p:nvSpPr>
        <p:spPr>
          <a:xfrm>
            <a:off x="3989668" y="4324035"/>
            <a:ext cx="1427720" cy="830997"/>
          </a:xfrm>
          <a:prstGeom prst="rect">
            <a:avLst/>
          </a:prstGeom>
          <a:noFill/>
        </p:spPr>
        <p:txBody>
          <a:bodyPr wrap="square" rtlCol="0">
            <a:spAutoFit/>
          </a:bodyPr>
          <a:lstStyle/>
          <a:p>
            <a:r>
              <a:rPr lang="fr-CA" sz="4800" dirty="0">
                <a:latin typeface="CF Halloween" pitchFamily="2" charset="0"/>
              </a:rPr>
              <a:t>100</a:t>
            </a:r>
          </a:p>
        </p:txBody>
      </p:sp>
      <p:sp>
        <p:nvSpPr>
          <p:cNvPr id="13" name="Bulle narrative : ronde 12">
            <a:extLst>
              <a:ext uri="{FF2B5EF4-FFF2-40B4-BE49-F238E27FC236}">
                <a16:creationId xmlns:a16="http://schemas.microsoft.com/office/drawing/2014/main" id="{77C04D9D-0AC2-4A21-8829-816B7290570C}"/>
              </a:ext>
            </a:extLst>
          </p:cNvPr>
          <p:cNvSpPr/>
          <p:nvPr/>
        </p:nvSpPr>
        <p:spPr>
          <a:xfrm>
            <a:off x="6389301" y="3263658"/>
            <a:ext cx="1989826" cy="1150189"/>
          </a:xfrm>
          <a:prstGeom prst="wedgeEllipseCallou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CA" dirty="0"/>
              <a:t>84</a:t>
            </a:r>
          </a:p>
        </p:txBody>
      </p:sp>
      <p:sp>
        <p:nvSpPr>
          <p:cNvPr id="14" name="ZoneTexte 13">
            <a:extLst>
              <a:ext uri="{FF2B5EF4-FFF2-40B4-BE49-F238E27FC236}">
                <a16:creationId xmlns:a16="http://schemas.microsoft.com/office/drawing/2014/main" id="{A6A3058C-6D09-4C02-A3F9-2CDAEC48AD18}"/>
              </a:ext>
            </a:extLst>
          </p:cNvPr>
          <p:cNvSpPr txBox="1"/>
          <p:nvPr/>
        </p:nvSpPr>
        <p:spPr>
          <a:xfrm>
            <a:off x="6642340" y="3342735"/>
            <a:ext cx="1418999" cy="830997"/>
          </a:xfrm>
          <a:prstGeom prst="rect">
            <a:avLst/>
          </a:prstGeom>
          <a:noFill/>
        </p:spPr>
        <p:txBody>
          <a:bodyPr wrap="square" rtlCol="0">
            <a:spAutoFit/>
          </a:bodyPr>
          <a:lstStyle/>
          <a:p>
            <a:r>
              <a:rPr lang="fr-CA" sz="4800" dirty="0">
                <a:latin typeface="CF Halloween" pitchFamily="2" charset="0"/>
              </a:rPr>
              <a:t>108</a:t>
            </a:r>
          </a:p>
        </p:txBody>
      </p:sp>
      <p:sp>
        <p:nvSpPr>
          <p:cNvPr id="15" name="Bulle narrative : ronde 14">
            <a:extLst>
              <a:ext uri="{FF2B5EF4-FFF2-40B4-BE49-F238E27FC236}">
                <a16:creationId xmlns:a16="http://schemas.microsoft.com/office/drawing/2014/main" id="{4FEF45CA-1752-4CFF-B08D-18D4D5DC7D41}"/>
              </a:ext>
            </a:extLst>
          </p:cNvPr>
          <p:cNvSpPr/>
          <p:nvPr/>
        </p:nvSpPr>
        <p:spPr>
          <a:xfrm>
            <a:off x="8422256" y="4190318"/>
            <a:ext cx="1989826" cy="1150189"/>
          </a:xfrm>
          <a:prstGeom prst="wedgeEllipseCallou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CA" dirty="0"/>
              <a:t>84</a:t>
            </a:r>
          </a:p>
        </p:txBody>
      </p:sp>
      <p:sp>
        <p:nvSpPr>
          <p:cNvPr id="16" name="ZoneTexte 15">
            <a:extLst>
              <a:ext uri="{FF2B5EF4-FFF2-40B4-BE49-F238E27FC236}">
                <a16:creationId xmlns:a16="http://schemas.microsoft.com/office/drawing/2014/main" id="{A331BA50-42C4-4C2C-8022-A0DA1AF806C2}"/>
              </a:ext>
            </a:extLst>
          </p:cNvPr>
          <p:cNvSpPr txBox="1"/>
          <p:nvPr/>
        </p:nvSpPr>
        <p:spPr>
          <a:xfrm>
            <a:off x="8785955" y="4363907"/>
            <a:ext cx="1212059" cy="830997"/>
          </a:xfrm>
          <a:prstGeom prst="rect">
            <a:avLst/>
          </a:prstGeom>
          <a:noFill/>
        </p:spPr>
        <p:txBody>
          <a:bodyPr wrap="square" rtlCol="0">
            <a:spAutoFit/>
          </a:bodyPr>
          <a:lstStyle/>
          <a:p>
            <a:r>
              <a:rPr lang="fr-CA" sz="4800" dirty="0">
                <a:latin typeface="CF Halloween" pitchFamily="2" charset="0"/>
              </a:rPr>
              <a:t>92</a:t>
            </a:r>
          </a:p>
        </p:txBody>
      </p:sp>
      <p:sp>
        <p:nvSpPr>
          <p:cNvPr id="17" name="Bulle narrative : ronde 16">
            <a:extLst>
              <a:ext uri="{FF2B5EF4-FFF2-40B4-BE49-F238E27FC236}">
                <a16:creationId xmlns:a16="http://schemas.microsoft.com/office/drawing/2014/main" id="{E7F8CE59-B104-48D7-946B-7F27DFF6A1E1}"/>
              </a:ext>
            </a:extLst>
          </p:cNvPr>
          <p:cNvSpPr/>
          <p:nvPr/>
        </p:nvSpPr>
        <p:spPr>
          <a:xfrm>
            <a:off x="10199125" y="2126971"/>
            <a:ext cx="1989826" cy="1150189"/>
          </a:xfrm>
          <a:prstGeom prst="wedgeEllipseCallout">
            <a:avLst>
              <a:gd name="adj1" fmla="val -313"/>
              <a:gd name="adj2" fmla="val 225500"/>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CA" dirty="0"/>
              <a:t>84</a:t>
            </a:r>
          </a:p>
        </p:txBody>
      </p:sp>
      <p:sp>
        <p:nvSpPr>
          <p:cNvPr id="18" name="ZoneTexte 17">
            <a:extLst>
              <a:ext uri="{FF2B5EF4-FFF2-40B4-BE49-F238E27FC236}">
                <a16:creationId xmlns:a16="http://schemas.microsoft.com/office/drawing/2014/main" id="{0B886195-452C-4170-8390-86BFE9D5BA0A}"/>
              </a:ext>
            </a:extLst>
          </p:cNvPr>
          <p:cNvSpPr txBox="1"/>
          <p:nvPr/>
        </p:nvSpPr>
        <p:spPr>
          <a:xfrm>
            <a:off x="10491072" y="2241066"/>
            <a:ext cx="1405932" cy="830997"/>
          </a:xfrm>
          <a:prstGeom prst="rect">
            <a:avLst/>
          </a:prstGeom>
          <a:noFill/>
        </p:spPr>
        <p:txBody>
          <a:bodyPr wrap="square" rtlCol="0">
            <a:spAutoFit/>
          </a:bodyPr>
          <a:lstStyle/>
          <a:p>
            <a:r>
              <a:rPr lang="fr-CA" sz="4800" dirty="0">
                <a:latin typeface="CF Halloween" pitchFamily="2" charset="0"/>
              </a:rPr>
              <a:t>120</a:t>
            </a:r>
          </a:p>
        </p:txBody>
      </p:sp>
      <p:sp>
        <p:nvSpPr>
          <p:cNvPr id="19" name="Bulle narrative : ronde 18">
            <a:extLst>
              <a:ext uri="{FF2B5EF4-FFF2-40B4-BE49-F238E27FC236}">
                <a16:creationId xmlns:a16="http://schemas.microsoft.com/office/drawing/2014/main" id="{E829B430-2D98-45A5-BFEC-1DB17D1F1BAD}"/>
              </a:ext>
            </a:extLst>
          </p:cNvPr>
          <p:cNvSpPr/>
          <p:nvPr/>
        </p:nvSpPr>
        <p:spPr>
          <a:xfrm>
            <a:off x="5293743" y="5459947"/>
            <a:ext cx="1989826" cy="1150189"/>
          </a:xfrm>
          <a:prstGeom prst="wedgeEllipseCallout">
            <a:avLst>
              <a:gd name="adj1" fmla="val 73965"/>
              <a:gd name="adj2" fmla="val -28000"/>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CA" dirty="0"/>
              <a:t>84</a:t>
            </a:r>
          </a:p>
        </p:txBody>
      </p:sp>
      <p:sp>
        <p:nvSpPr>
          <p:cNvPr id="20" name="ZoneTexte 19">
            <a:extLst>
              <a:ext uri="{FF2B5EF4-FFF2-40B4-BE49-F238E27FC236}">
                <a16:creationId xmlns:a16="http://schemas.microsoft.com/office/drawing/2014/main" id="{D017E5F5-A3FB-4323-8013-4D0F842FE158}"/>
              </a:ext>
            </a:extLst>
          </p:cNvPr>
          <p:cNvSpPr txBox="1"/>
          <p:nvPr/>
        </p:nvSpPr>
        <p:spPr>
          <a:xfrm>
            <a:off x="5657442" y="5633536"/>
            <a:ext cx="1212059" cy="830997"/>
          </a:xfrm>
          <a:prstGeom prst="rect">
            <a:avLst/>
          </a:prstGeom>
          <a:noFill/>
        </p:spPr>
        <p:txBody>
          <a:bodyPr wrap="square" rtlCol="0">
            <a:spAutoFit/>
          </a:bodyPr>
          <a:lstStyle/>
          <a:p>
            <a:r>
              <a:rPr lang="fr-CA" sz="4800" dirty="0">
                <a:latin typeface="CF Halloween" pitchFamily="2" charset="0"/>
              </a:rPr>
              <a:t>65</a:t>
            </a:r>
          </a:p>
        </p:txBody>
      </p:sp>
    </p:spTree>
    <p:extLst>
      <p:ext uri="{BB962C8B-B14F-4D97-AF65-F5344CB8AC3E}">
        <p14:creationId xmlns:p14="http://schemas.microsoft.com/office/powerpoint/2010/main" val="26355130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1" name="Rectangle 70">
            <a:extLst>
              <a:ext uri="{FF2B5EF4-FFF2-40B4-BE49-F238E27FC236}">
                <a16:creationId xmlns:a16="http://schemas.microsoft.com/office/drawing/2014/main" id="{C1DD1A8A-57D5-4A81-AD04-532B043C56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descr="900+ Halloween Background Images: Download HD Backgrounds on Unsplash">
            <a:extLst>
              <a:ext uri="{FF2B5EF4-FFF2-40B4-BE49-F238E27FC236}">
                <a16:creationId xmlns:a16="http://schemas.microsoft.com/office/drawing/2014/main" id="{9C655440-FCCC-48E7-8102-9EDCF408AF84}"/>
              </a:ext>
            </a:extLst>
          </p:cNvPr>
          <p:cNvPicPr>
            <a:picLocks noChangeAspect="1" noChangeArrowheads="1"/>
          </p:cNvPicPr>
          <p:nvPr/>
        </p:nvPicPr>
        <p:blipFill rotWithShape="1">
          <a:blip r:embed="rId2">
            <a:alphaModFix amt="70000"/>
            <a:extLst>
              <a:ext uri="{28A0092B-C50C-407E-A947-70E740481C1C}">
                <a14:useLocalDpi xmlns:a14="http://schemas.microsoft.com/office/drawing/2010/main" val="0"/>
              </a:ext>
            </a:extLst>
          </a:blip>
          <a:srcRect l="4000"/>
          <a:stretch/>
        </p:blipFill>
        <p:spPr bwMode="auto">
          <a:xfrm>
            <a:off x="1" y="10"/>
            <a:ext cx="12191999" cy="6857990"/>
          </a:xfrm>
          <a:prstGeom prst="rect">
            <a:avLst/>
          </a:prstGeom>
          <a:noFill/>
          <a:extLst>
            <a:ext uri="{909E8E84-426E-40DD-AFC4-6F175D3DCCD1}">
              <a14:hiddenFill xmlns:a14="http://schemas.microsoft.com/office/drawing/2010/main">
                <a:solidFill>
                  <a:srgbClr val="FFFFFF"/>
                </a:solidFill>
              </a14:hiddenFill>
            </a:ext>
          </a:extLst>
        </p:spPr>
      </p:pic>
      <p:sp>
        <p:nvSpPr>
          <p:cNvPr id="73" name="Rectangle 72">
            <a:extLst>
              <a:ext uri="{FF2B5EF4-FFF2-40B4-BE49-F238E27FC236}">
                <a16:creationId xmlns:a16="http://schemas.microsoft.com/office/drawing/2014/main" id="{007891EC-4501-44ED-A8C8-B11B6DB767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7602"/>
            <a:ext cx="12191999" cy="3162146"/>
          </a:xfrm>
          <a:prstGeom prst="rect">
            <a:avLst/>
          </a:prstGeom>
          <a:gradFill flip="none" rotWithShape="1">
            <a:gsLst>
              <a:gs pos="0">
                <a:srgbClr val="000000">
                  <a:alpha val="0"/>
                </a:srgbClr>
              </a:gs>
              <a:gs pos="25000">
                <a:srgbClr val="000000">
                  <a:alpha val="15000"/>
                </a:srgbClr>
              </a:gs>
              <a:gs pos="75000">
                <a:srgbClr val="000000">
                  <a:alpha val="15000"/>
                </a:srgbClr>
              </a:gs>
              <a:gs pos="50000">
                <a:srgbClr val="000000">
                  <a:alpha val="30000"/>
                </a:srgbClr>
              </a:gs>
              <a:gs pos="100000">
                <a:srgbClr val="000000">
                  <a:alpha val="0"/>
                </a:srgb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ous-titre 2">
            <a:extLst>
              <a:ext uri="{FF2B5EF4-FFF2-40B4-BE49-F238E27FC236}">
                <a16:creationId xmlns:a16="http://schemas.microsoft.com/office/drawing/2014/main" id="{F0357C2A-2924-48AB-98C6-BE148FC86E25}"/>
              </a:ext>
            </a:extLst>
          </p:cNvPr>
          <p:cNvSpPr>
            <a:spLocks noGrp="1"/>
          </p:cNvSpPr>
          <p:nvPr>
            <p:ph type="subTitle" idx="1"/>
          </p:nvPr>
        </p:nvSpPr>
        <p:spPr>
          <a:xfrm>
            <a:off x="1065275" y="481009"/>
            <a:ext cx="10058400" cy="1282707"/>
          </a:xfrm>
          <a:effectLst>
            <a:outerShdw blurRad="50800" dist="38100" dir="2700000" algn="tl" rotWithShape="0">
              <a:prstClr val="black">
                <a:alpha val="40000"/>
              </a:prstClr>
            </a:outerShdw>
          </a:effectLst>
        </p:spPr>
        <p:txBody>
          <a:bodyPr>
            <a:normAutofit/>
          </a:bodyPr>
          <a:lstStyle/>
          <a:p>
            <a:r>
              <a:rPr lang="fr-CA" dirty="0">
                <a:solidFill>
                  <a:srgbClr val="FFFFFF"/>
                </a:solidFill>
                <a:latin typeface="Scary Halloween Font" panose="02000800000000000000" pitchFamily="2" charset="0"/>
              </a:rPr>
              <a:t>À </a:t>
            </a:r>
            <a:r>
              <a:rPr lang="fr-CA" sz="3600" dirty="0" err="1">
                <a:solidFill>
                  <a:srgbClr val="FFFFFF"/>
                </a:solidFill>
                <a:latin typeface="Scary Halloween Font" panose="02000800000000000000" pitchFamily="2" charset="0"/>
              </a:rPr>
              <a:t>Decompose</a:t>
            </a:r>
            <a:r>
              <a:rPr lang="fr-CA" sz="3600" dirty="0">
                <a:solidFill>
                  <a:srgbClr val="FFFFFF"/>
                </a:solidFill>
                <a:latin typeface="Scary Halloween Font" panose="02000800000000000000" pitchFamily="2" charset="0"/>
              </a:rPr>
              <a:t> les nombres suivant en                                                  arbre de facteurs premiers.…</a:t>
            </a:r>
          </a:p>
        </p:txBody>
      </p:sp>
      <p:sp>
        <p:nvSpPr>
          <p:cNvPr id="6" name="Bulle narrative : ronde 5">
            <a:extLst>
              <a:ext uri="{FF2B5EF4-FFF2-40B4-BE49-F238E27FC236}">
                <a16:creationId xmlns:a16="http://schemas.microsoft.com/office/drawing/2014/main" id="{AC2EA8C6-CDF5-4555-8191-FA3F0BCF7E4A}"/>
              </a:ext>
            </a:extLst>
          </p:cNvPr>
          <p:cNvSpPr/>
          <p:nvPr/>
        </p:nvSpPr>
        <p:spPr>
          <a:xfrm>
            <a:off x="1823049" y="2898474"/>
            <a:ext cx="1989826" cy="1150189"/>
          </a:xfrm>
          <a:prstGeom prst="wedgeEllipseCallou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CA" dirty="0"/>
              <a:t>84</a:t>
            </a:r>
          </a:p>
        </p:txBody>
      </p:sp>
      <p:sp>
        <p:nvSpPr>
          <p:cNvPr id="7" name="ZoneTexte 6">
            <a:extLst>
              <a:ext uri="{FF2B5EF4-FFF2-40B4-BE49-F238E27FC236}">
                <a16:creationId xmlns:a16="http://schemas.microsoft.com/office/drawing/2014/main" id="{2946596A-8CEC-4E66-9B04-05E4853DED07}"/>
              </a:ext>
            </a:extLst>
          </p:cNvPr>
          <p:cNvSpPr txBox="1"/>
          <p:nvPr/>
        </p:nvSpPr>
        <p:spPr>
          <a:xfrm>
            <a:off x="2186748" y="3072063"/>
            <a:ext cx="1212059" cy="830997"/>
          </a:xfrm>
          <a:prstGeom prst="rect">
            <a:avLst/>
          </a:prstGeom>
          <a:noFill/>
        </p:spPr>
        <p:txBody>
          <a:bodyPr wrap="square" rtlCol="0">
            <a:spAutoFit/>
          </a:bodyPr>
          <a:lstStyle/>
          <a:p>
            <a:r>
              <a:rPr lang="fr-CA" sz="4800" dirty="0">
                <a:latin typeface="CF Halloween" pitchFamily="2" charset="0"/>
              </a:rPr>
              <a:t>84</a:t>
            </a:r>
          </a:p>
        </p:txBody>
      </p:sp>
      <p:sp>
        <p:nvSpPr>
          <p:cNvPr id="11" name="Bulle narrative : ronde 10">
            <a:extLst>
              <a:ext uri="{FF2B5EF4-FFF2-40B4-BE49-F238E27FC236}">
                <a16:creationId xmlns:a16="http://schemas.microsoft.com/office/drawing/2014/main" id="{A008FE5F-773E-464B-84C3-D7A46C6E7DB2}"/>
              </a:ext>
            </a:extLst>
          </p:cNvPr>
          <p:cNvSpPr/>
          <p:nvPr/>
        </p:nvSpPr>
        <p:spPr>
          <a:xfrm>
            <a:off x="3758241" y="4164440"/>
            <a:ext cx="1989826" cy="1150189"/>
          </a:xfrm>
          <a:prstGeom prst="wedgeEllipseCallou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CA" dirty="0"/>
              <a:t>84</a:t>
            </a:r>
          </a:p>
        </p:txBody>
      </p:sp>
      <p:sp>
        <p:nvSpPr>
          <p:cNvPr id="12" name="ZoneTexte 11">
            <a:extLst>
              <a:ext uri="{FF2B5EF4-FFF2-40B4-BE49-F238E27FC236}">
                <a16:creationId xmlns:a16="http://schemas.microsoft.com/office/drawing/2014/main" id="{06458B82-8E77-4790-93BE-731CDD9BC7F2}"/>
              </a:ext>
            </a:extLst>
          </p:cNvPr>
          <p:cNvSpPr txBox="1"/>
          <p:nvPr/>
        </p:nvSpPr>
        <p:spPr>
          <a:xfrm>
            <a:off x="3989668" y="4324035"/>
            <a:ext cx="1427720" cy="830997"/>
          </a:xfrm>
          <a:prstGeom prst="rect">
            <a:avLst/>
          </a:prstGeom>
          <a:noFill/>
        </p:spPr>
        <p:txBody>
          <a:bodyPr wrap="square" rtlCol="0">
            <a:spAutoFit/>
          </a:bodyPr>
          <a:lstStyle/>
          <a:p>
            <a:r>
              <a:rPr lang="fr-CA" sz="4800" dirty="0">
                <a:latin typeface="CF Halloween" pitchFamily="2" charset="0"/>
              </a:rPr>
              <a:t>100</a:t>
            </a:r>
          </a:p>
        </p:txBody>
      </p:sp>
      <p:sp>
        <p:nvSpPr>
          <p:cNvPr id="13" name="Bulle narrative : ronde 12">
            <a:extLst>
              <a:ext uri="{FF2B5EF4-FFF2-40B4-BE49-F238E27FC236}">
                <a16:creationId xmlns:a16="http://schemas.microsoft.com/office/drawing/2014/main" id="{77C04D9D-0AC2-4A21-8829-816B7290570C}"/>
              </a:ext>
            </a:extLst>
          </p:cNvPr>
          <p:cNvSpPr/>
          <p:nvPr/>
        </p:nvSpPr>
        <p:spPr>
          <a:xfrm>
            <a:off x="6389301" y="3263658"/>
            <a:ext cx="1989826" cy="1150189"/>
          </a:xfrm>
          <a:prstGeom prst="wedgeEllipseCallou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CA" dirty="0"/>
              <a:t>84</a:t>
            </a:r>
          </a:p>
        </p:txBody>
      </p:sp>
      <p:sp>
        <p:nvSpPr>
          <p:cNvPr id="14" name="ZoneTexte 13">
            <a:extLst>
              <a:ext uri="{FF2B5EF4-FFF2-40B4-BE49-F238E27FC236}">
                <a16:creationId xmlns:a16="http://schemas.microsoft.com/office/drawing/2014/main" id="{A6A3058C-6D09-4C02-A3F9-2CDAEC48AD18}"/>
              </a:ext>
            </a:extLst>
          </p:cNvPr>
          <p:cNvSpPr txBox="1"/>
          <p:nvPr/>
        </p:nvSpPr>
        <p:spPr>
          <a:xfrm>
            <a:off x="6642340" y="3342735"/>
            <a:ext cx="1418999" cy="830997"/>
          </a:xfrm>
          <a:prstGeom prst="rect">
            <a:avLst/>
          </a:prstGeom>
          <a:noFill/>
        </p:spPr>
        <p:txBody>
          <a:bodyPr wrap="square" rtlCol="0">
            <a:spAutoFit/>
          </a:bodyPr>
          <a:lstStyle/>
          <a:p>
            <a:r>
              <a:rPr lang="fr-CA" sz="4800" dirty="0">
                <a:latin typeface="CF Halloween" pitchFamily="2" charset="0"/>
              </a:rPr>
              <a:t>108</a:t>
            </a:r>
          </a:p>
        </p:txBody>
      </p:sp>
      <p:sp>
        <p:nvSpPr>
          <p:cNvPr id="15" name="Bulle narrative : ronde 14">
            <a:extLst>
              <a:ext uri="{FF2B5EF4-FFF2-40B4-BE49-F238E27FC236}">
                <a16:creationId xmlns:a16="http://schemas.microsoft.com/office/drawing/2014/main" id="{4FEF45CA-1752-4CFF-B08D-18D4D5DC7D41}"/>
              </a:ext>
            </a:extLst>
          </p:cNvPr>
          <p:cNvSpPr/>
          <p:nvPr/>
        </p:nvSpPr>
        <p:spPr>
          <a:xfrm>
            <a:off x="8422256" y="4190318"/>
            <a:ext cx="1989826" cy="1150189"/>
          </a:xfrm>
          <a:prstGeom prst="wedgeEllipseCallou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CA" dirty="0"/>
              <a:t>84</a:t>
            </a:r>
          </a:p>
        </p:txBody>
      </p:sp>
      <p:sp>
        <p:nvSpPr>
          <p:cNvPr id="16" name="ZoneTexte 15">
            <a:extLst>
              <a:ext uri="{FF2B5EF4-FFF2-40B4-BE49-F238E27FC236}">
                <a16:creationId xmlns:a16="http://schemas.microsoft.com/office/drawing/2014/main" id="{A331BA50-42C4-4C2C-8022-A0DA1AF806C2}"/>
              </a:ext>
            </a:extLst>
          </p:cNvPr>
          <p:cNvSpPr txBox="1"/>
          <p:nvPr/>
        </p:nvSpPr>
        <p:spPr>
          <a:xfrm>
            <a:off x="8785955" y="4363907"/>
            <a:ext cx="1212059" cy="830997"/>
          </a:xfrm>
          <a:prstGeom prst="rect">
            <a:avLst/>
          </a:prstGeom>
          <a:noFill/>
        </p:spPr>
        <p:txBody>
          <a:bodyPr wrap="square" rtlCol="0">
            <a:spAutoFit/>
          </a:bodyPr>
          <a:lstStyle/>
          <a:p>
            <a:r>
              <a:rPr lang="fr-CA" sz="4800" dirty="0">
                <a:latin typeface="CF Halloween" pitchFamily="2" charset="0"/>
              </a:rPr>
              <a:t>92</a:t>
            </a:r>
          </a:p>
        </p:txBody>
      </p:sp>
      <p:sp>
        <p:nvSpPr>
          <p:cNvPr id="17" name="Bulle narrative : ronde 16">
            <a:extLst>
              <a:ext uri="{FF2B5EF4-FFF2-40B4-BE49-F238E27FC236}">
                <a16:creationId xmlns:a16="http://schemas.microsoft.com/office/drawing/2014/main" id="{E7F8CE59-B104-48D7-946B-7F27DFF6A1E1}"/>
              </a:ext>
            </a:extLst>
          </p:cNvPr>
          <p:cNvSpPr/>
          <p:nvPr/>
        </p:nvSpPr>
        <p:spPr>
          <a:xfrm>
            <a:off x="10199125" y="2126971"/>
            <a:ext cx="1989826" cy="1150189"/>
          </a:xfrm>
          <a:prstGeom prst="wedgeEllipseCallout">
            <a:avLst>
              <a:gd name="adj1" fmla="val -313"/>
              <a:gd name="adj2" fmla="val 225500"/>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CA" dirty="0"/>
              <a:t>84</a:t>
            </a:r>
          </a:p>
        </p:txBody>
      </p:sp>
      <p:sp>
        <p:nvSpPr>
          <p:cNvPr id="18" name="ZoneTexte 17">
            <a:extLst>
              <a:ext uri="{FF2B5EF4-FFF2-40B4-BE49-F238E27FC236}">
                <a16:creationId xmlns:a16="http://schemas.microsoft.com/office/drawing/2014/main" id="{0B886195-452C-4170-8390-86BFE9D5BA0A}"/>
              </a:ext>
            </a:extLst>
          </p:cNvPr>
          <p:cNvSpPr txBox="1"/>
          <p:nvPr/>
        </p:nvSpPr>
        <p:spPr>
          <a:xfrm>
            <a:off x="10491072" y="2241066"/>
            <a:ext cx="1405932" cy="830997"/>
          </a:xfrm>
          <a:prstGeom prst="rect">
            <a:avLst/>
          </a:prstGeom>
          <a:noFill/>
        </p:spPr>
        <p:txBody>
          <a:bodyPr wrap="square" rtlCol="0">
            <a:spAutoFit/>
          </a:bodyPr>
          <a:lstStyle/>
          <a:p>
            <a:r>
              <a:rPr lang="fr-CA" sz="4800" dirty="0">
                <a:latin typeface="CF Halloween" pitchFamily="2" charset="0"/>
              </a:rPr>
              <a:t>120</a:t>
            </a:r>
          </a:p>
        </p:txBody>
      </p:sp>
      <p:sp>
        <p:nvSpPr>
          <p:cNvPr id="19" name="Bulle narrative : ronde 18">
            <a:extLst>
              <a:ext uri="{FF2B5EF4-FFF2-40B4-BE49-F238E27FC236}">
                <a16:creationId xmlns:a16="http://schemas.microsoft.com/office/drawing/2014/main" id="{E829B430-2D98-45A5-BFEC-1DB17D1F1BAD}"/>
              </a:ext>
            </a:extLst>
          </p:cNvPr>
          <p:cNvSpPr/>
          <p:nvPr/>
        </p:nvSpPr>
        <p:spPr>
          <a:xfrm>
            <a:off x="5293743" y="5459947"/>
            <a:ext cx="1989826" cy="1150189"/>
          </a:xfrm>
          <a:prstGeom prst="wedgeEllipseCallout">
            <a:avLst>
              <a:gd name="adj1" fmla="val 73965"/>
              <a:gd name="adj2" fmla="val -28000"/>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CA" dirty="0"/>
              <a:t>84</a:t>
            </a:r>
          </a:p>
        </p:txBody>
      </p:sp>
      <p:sp>
        <p:nvSpPr>
          <p:cNvPr id="20" name="ZoneTexte 19">
            <a:extLst>
              <a:ext uri="{FF2B5EF4-FFF2-40B4-BE49-F238E27FC236}">
                <a16:creationId xmlns:a16="http://schemas.microsoft.com/office/drawing/2014/main" id="{D017E5F5-A3FB-4323-8013-4D0F842FE158}"/>
              </a:ext>
            </a:extLst>
          </p:cNvPr>
          <p:cNvSpPr txBox="1"/>
          <p:nvPr/>
        </p:nvSpPr>
        <p:spPr>
          <a:xfrm>
            <a:off x="5657442" y="5633536"/>
            <a:ext cx="1212059" cy="830997"/>
          </a:xfrm>
          <a:prstGeom prst="rect">
            <a:avLst/>
          </a:prstGeom>
          <a:noFill/>
        </p:spPr>
        <p:txBody>
          <a:bodyPr wrap="square" rtlCol="0">
            <a:spAutoFit/>
          </a:bodyPr>
          <a:lstStyle/>
          <a:p>
            <a:r>
              <a:rPr lang="fr-CA" sz="4800" dirty="0">
                <a:latin typeface="CF Halloween" pitchFamily="2" charset="0"/>
              </a:rPr>
              <a:t>65</a:t>
            </a:r>
          </a:p>
        </p:txBody>
      </p:sp>
    </p:spTree>
    <p:extLst>
      <p:ext uri="{BB962C8B-B14F-4D97-AF65-F5344CB8AC3E}">
        <p14:creationId xmlns:p14="http://schemas.microsoft.com/office/powerpoint/2010/main" val="12518130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1" name="Rectangle 70">
            <a:extLst>
              <a:ext uri="{FF2B5EF4-FFF2-40B4-BE49-F238E27FC236}">
                <a16:creationId xmlns:a16="http://schemas.microsoft.com/office/drawing/2014/main" id="{C1DD1A8A-57D5-4A81-AD04-532B043C56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descr="900+ Halloween Background Images: Download HD Backgrounds on Unsplash">
            <a:extLst>
              <a:ext uri="{FF2B5EF4-FFF2-40B4-BE49-F238E27FC236}">
                <a16:creationId xmlns:a16="http://schemas.microsoft.com/office/drawing/2014/main" id="{9C655440-FCCC-48E7-8102-9EDCF408AF84}"/>
              </a:ext>
            </a:extLst>
          </p:cNvPr>
          <p:cNvPicPr>
            <a:picLocks noChangeAspect="1" noChangeArrowheads="1"/>
          </p:cNvPicPr>
          <p:nvPr/>
        </p:nvPicPr>
        <p:blipFill rotWithShape="1">
          <a:blip r:embed="rId2">
            <a:alphaModFix amt="70000"/>
            <a:extLst>
              <a:ext uri="{28A0092B-C50C-407E-A947-70E740481C1C}">
                <a14:useLocalDpi xmlns:a14="http://schemas.microsoft.com/office/drawing/2010/main" val="0"/>
              </a:ext>
            </a:extLst>
          </a:blip>
          <a:srcRect l="4000"/>
          <a:stretch/>
        </p:blipFill>
        <p:spPr bwMode="auto">
          <a:xfrm>
            <a:off x="1" y="10"/>
            <a:ext cx="12191999" cy="6857990"/>
          </a:xfrm>
          <a:prstGeom prst="rect">
            <a:avLst/>
          </a:prstGeom>
          <a:noFill/>
          <a:extLst>
            <a:ext uri="{909E8E84-426E-40DD-AFC4-6F175D3DCCD1}">
              <a14:hiddenFill xmlns:a14="http://schemas.microsoft.com/office/drawing/2010/main">
                <a:solidFill>
                  <a:srgbClr val="FFFFFF"/>
                </a:solidFill>
              </a14:hiddenFill>
            </a:ext>
          </a:extLst>
        </p:spPr>
      </p:pic>
      <p:sp>
        <p:nvSpPr>
          <p:cNvPr id="73" name="Rectangle 72">
            <a:extLst>
              <a:ext uri="{FF2B5EF4-FFF2-40B4-BE49-F238E27FC236}">
                <a16:creationId xmlns:a16="http://schemas.microsoft.com/office/drawing/2014/main" id="{007891EC-4501-44ED-A8C8-B11B6DB767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7602"/>
            <a:ext cx="12191999" cy="3162146"/>
          </a:xfrm>
          <a:prstGeom prst="rect">
            <a:avLst/>
          </a:prstGeom>
          <a:gradFill flip="none" rotWithShape="1">
            <a:gsLst>
              <a:gs pos="0">
                <a:srgbClr val="000000">
                  <a:alpha val="0"/>
                </a:srgbClr>
              </a:gs>
              <a:gs pos="25000">
                <a:srgbClr val="000000">
                  <a:alpha val="15000"/>
                </a:srgbClr>
              </a:gs>
              <a:gs pos="75000">
                <a:srgbClr val="000000">
                  <a:alpha val="15000"/>
                </a:srgbClr>
              </a:gs>
              <a:gs pos="50000">
                <a:srgbClr val="000000">
                  <a:alpha val="30000"/>
                </a:srgbClr>
              </a:gs>
              <a:gs pos="100000">
                <a:srgbClr val="000000">
                  <a:alpha val="0"/>
                </a:srgb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ous-titre 2">
            <a:extLst>
              <a:ext uri="{FF2B5EF4-FFF2-40B4-BE49-F238E27FC236}">
                <a16:creationId xmlns:a16="http://schemas.microsoft.com/office/drawing/2014/main" id="{F0357C2A-2924-48AB-98C6-BE148FC86E25}"/>
              </a:ext>
            </a:extLst>
          </p:cNvPr>
          <p:cNvSpPr>
            <a:spLocks noGrp="1"/>
          </p:cNvSpPr>
          <p:nvPr>
            <p:ph type="subTitle" idx="1"/>
          </p:nvPr>
        </p:nvSpPr>
        <p:spPr>
          <a:xfrm>
            <a:off x="1065275" y="481009"/>
            <a:ext cx="10058400" cy="1282707"/>
          </a:xfrm>
          <a:effectLst>
            <a:outerShdw blurRad="50800" dist="38100" dir="2700000" algn="tl" rotWithShape="0">
              <a:prstClr val="black">
                <a:alpha val="40000"/>
              </a:prstClr>
            </a:outerShdw>
          </a:effectLst>
        </p:spPr>
        <p:txBody>
          <a:bodyPr>
            <a:normAutofit/>
          </a:bodyPr>
          <a:lstStyle/>
          <a:p>
            <a:r>
              <a:rPr lang="fr-CA" dirty="0">
                <a:solidFill>
                  <a:srgbClr val="FFFFFF"/>
                </a:solidFill>
                <a:latin typeface="Scary Halloween Font" panose="02000800000000000000" pitchFamily="2" charset="0"/>
              </a:rPr>
              <a:t>À </a:t>
            </a:r>
            <a:r>
              <a:rPr lang="fr-CA" sz="3600" dirty="0">
                <a:solidFill>
                  <a:srgbClr val="FFFFFF"/>
                </a:solidFill>
                <a:latin typeface="Scary Halloween Font" panose="02000800000000000000" pitchFamily="2" charset="0"/>
              </a:rPr>
              <a:t>Fais les multiplications suivantes.</a:t>
            </a:r>
          </a:p>
        </p:txBody>
      </p:sp>
      <p:sp>
        <p:nvSpPr>
          <p:cNvPr id="2" name="ZoneTexte 1">
            <a:extLst>
              <a:ext uri="{FF2B5EF4-FFF2-40B4-BE49-F238E27FC236}">
                <a16:creationId xmlns:a16="http://schemas.microsoft.com/office/drawing/2014/main" id="{2B09D641-E536-4B7B-A862-35C56EC759A9}"/>
              </a:ext>
            </a:extLst>
          </p:cNvPr>
          <p:cNvSpPr txBox="1"/>
          <p:nvPr/>
        </p:nvSpPr>
        <p:spPr>
          <a:xfrm>
            <a:off x="3773036" y="3266592"/>
            <a:ext cx="2529348" cy="646331"/>
          </a:xfrm>
          <a:prstGeom prst="rect">
            <a:avLst/>
          </a:prstGeom>
          <a:noFill/>
        </p:spPr>
        <p:txBody>
          <a:bodyPr wrap="square" rtlCol="0">
            <a:spAutoFit/>
          </a:bodyPr>
          <a:lstStyle/>
          <a:p>
            <a:r>
              <a:rPr lang="fr-CA" sz="3600" dirty="0">
                <a:latin typeface="CF Halloween" pitchFamily="2" charset="0"/>
              </a:rPr>
              <a:t>999 </a:t>
            </a:r>
            <a:r>
              <a:rPr lang="fr-CA" sz="3600" dirty="0">
                <a:latin typeface="Abadi" panose="020B0604020104020204" pitchFamily="34" charset="0"/>
              </a:rPr>
              <a:t>x</a:t>
            </a:r>
            <a:r>
              <a:rPr lang="fr-CA" sz="3600" dirty="0">
                <a:latin typeface="CF Halloween" pitchFamily="2" charset="0"/>
              </a:rPr>
              <a:t> 20</a:t>
            </a:r>
          </a:p>
        </p:txBody>
      </p:sp>
      <p:sp>
        <p:nvSpPr>
          <p:cNvPr id="21" name="ZoneTexte 20">
            <a:extLst>
              <a:ext uri="{FF2B5EF4-FFF2-40B4-BE49-F238E27FC236}">
                <a16:creationId xmlns:a16="http://schemas.microsoft.com/office/drawing/2014/main" id="{F198E199-5CF1-4F68-8971-0459C1299665}"/>
              </a:ext>
            </a:extLst>
          </p:cNvPr>
          <p:cNvSpPr txBox="1"/>
          <p:nvPr/>
        </p:nvSpPr>
        <p:spPr>
          <a:xfrm>
            <a:off x="4917357" y="1550635"/>
            <a:ext cx="2529348" cy="646331"/>
          </a:xfrm>
          <a:prstGeom prst="rect">
            <a:avLst/>
          </a:prstGeom>
          <a:noFill/>
        </p:spPr>
        <p:txBody>
          <a:bodyPr wrap="square" rtlCol="0">
            <a:spAutoFit/>
          </a:bodyPr>
          <a:lstStyle/>
          <a:p>
            <a:r>
              <a:rPr lang="fr-CA" sz="3600" dirty="0">
                <a:latin typeface="CF Halloween" pitchFamily="2" charset="0"/>
              </a:rPr>
              <a:t>799 </a:t>
            </a:r>
            <a:r>
              <a:rPr lang="fr-CA" sz="3600" dirty="0">
                <a:latin typeface="Abadi" panose="020B0604020104020204" pitchFamily="34" charset="0"/>
              </a:rPr>
              <a:t>x</a:t>
            </a:r>
            <a:r>
              <a:rPr lang="fr-CA" sz="3600" dirty="0">
                <a:latin typeface="CF Halloween" pitchFamily="2" charset="0"/>
              </a:rPr>
              <a:t> 19</a:t>
            </a:r>
          </a:p>
        </p:txBody>
      </p:sp>
      <p:sp>
        <p:nvSpPr>
          <p:cNvPr id="22" name="ZoneTexte 21">
            <a:extLst>
              <a:ext uri="{FF2B5EF4-FFF2-40B4-BE49-F238E27FC236}">
                <a16:creationId xmlns:a16="http://schemas.microsoft.com/office/drawing/2014/main" id="{FD5C0A37-4BC5-4AA8-9EC3-BD06E584EB06}"/>
              </a:ext>
            </a:extLst>
          </p:cNvPr>
          <p:cNvSpPr txBox="1"/>
          <p:nvPr/>
        </p:nvSpPr>
        <p:spPr>
          <a:xfrm>
            <a:off x="8160772" y="1519033"/>
            <a:ext cx="2529348" cy="646331"/>
          </a:xfrm>
          <a:prstGeom prst="rect">
            <a:avLst/>
          </a:prstGeom>
          <a:noFill/>
        </p:spPr>
        <p:txBody>
          <a:bodyPr wrap="square" rtlCol="0">
            <a:spAutoFit/>
          </a:bodyPr>
          <a:lstStyle/>
          <a:p>
            <a:r>
              <a:rPr lang="fr-CA" sz="3600" dirty="0">
                <a:latin typeface="CF Halloween" pitchFamily="2" charset="0"/>
              </a:rPr>
              <a:t>678 </a:t>
            </a:r>
            <a:r>
              <a:rPr lang="fr-CA" sz="3600" dirty="0">
                <a:latin typeface="Abadi" panose="020B0604020104020204" pitchFamily="34" charset="0"/>
              </a:rPr>
              <a:t>x</a:t>
            </a:r>
            <a:r>
              <a:rPr lang="fr-CA" sz="3600" dirty="0">
                <a:latin typeface="CF Halloween" pitchFamily="2" charset="0"/>
              </a:rPr>
              <a:t> 18</a:t>
            </a:r>
          </a:p>
        </p:txBody>
      </p:sp>
      <p:sp>
        <p:nvSpPr>
          <p:cNvPr id="24" name="ZoneTexte 23">
            <a:extLst>
              <a:ext uri="{FF2B5EF4-FFF2-40B4-BE49-F238E27FC236}">
                <a16:creationId xmlns:a16="http://schemas.microsoft.com/office/drawing/2014/main" id="{527D49DC-93FC-4376-AC22-3EC5AE5915D0}"/>
              </a:ext>
            </a:extLst>
          </p:cNvPr>
          <p:cNvSpPr txBox="1"/>
          <p:nvPr/>
        </p:nvSpPr>
        <p:spPr>
          <a:xfrm>
            <a:off x="1826342" y="1759974"/>
            <a:ext cx="2529348" cy="646331"/>
          </a:xfrm>
          <a:prstGeom prst="rect">
            <a:avLst/>
          </a:prstGeom>
          <a:noFill/>
        </p:spPr>
        <p:txBody>
          <a:bodyPr wrap="square" rtlCol="0">
            <a:spAutoFit/>
          </a:bodyPr>
          <a:lstStyle/>
          <a:p>
            <a:r>
              <a:rPr lang="fr-CA" sz="3600" dirty="0">
                <a:latin typeface="CF Halloween" pitchFamily="2" charset="0"/>
              </a:rPr>
              <a:t>325 </a:t>
            </a:r>
            <a:r>
              <a:rPr lang="fr-CA" sz="3600" dirty="0">
                <a:latin typeface="Abadi" panose="020B0604020104020204" pitchFamily="34" charset="0"/>
              </a:rPr>
              <a:t>x</a:t>
            </a:r>
            <a:r>
              <a:rPr lang="fr-CA" sz="3600" dirty="0">
                <a:latin typeface="CF Halloween" pitchFamily="2" charset="0"/>
              </a:rPr>
              <a:t> 15</a:t>
            </a:r>
          </a:p>
        </p:txBody>
      </p:sp>
      <p:sp>
        <p:nvSpPr>
          <p:cNvPr id="25" name="ZoneTexte 24">
            <a:extLst>
              <a:ext uri="{FF2B5EF4-FFF2-40B4-BE49-F238E27FC236}">
                <a16:creationId xmlns:a16="http://schemas.microsoft.com/office/drawing/2014/main" id="{A170DDED-99A2-49E7-BAFE-64E9FCC12055}"/>
              </a:ext>
            </a:extLst>
          </p:cNvPr>
          <p:cNvSpPr txBox="1"/>
          <p:nvPr/>
        </p:nvSpPr>
        <p:spPr>
          <a:xfrm>
            <a:off x="7085580" y="3234990"/>
            <a:ext cx="2529348" cy="646331"/>
          </a:xfrm>
          <a:prstGeom prst="rect">
            <a:avLst/>
          </a:prstGeom>
          <a:noFill/>
        </p:spPr>
        <p:txBody>
          <a:bodyPr wrap="square" rtlCol="0">
            <a:spAutoFit/>
          </a:bodyPr>
          <a:lstStyle/>
          <a:p>
            <a:r>
              <a:rPr lang="fr-CA" sz="3600">
                <a:latin typeface="CF Halloween" pitchFamily="2" charset="0"/>
              </a:rPr>
              <a:t>1567 </a:t>
            </a:r>
            <a:r>
              <a:rPr lang="fr-CA" sz="3600">
                <a:latin typeface="Abadi" panose="020B0604020104020204" pitchFamily="34" charset="0"/>
              </a:rPr>
              <a:t>x</a:t>
            </a:r>
            <a:r>
              <a:rPr lang="fr-CA" sz="3600">
                <a:latin typeface="CF Halloween" pitchFamily="2" charset="0"/>
              </a:rPr>
              <a:t> 12</a:t>
            </a:r>
            <a:endParaRPr lang="fr-CA" sz="3600" dirty="0">
              <a:latin typeface="CF Halloween" pitchFamily="2" charset="0"/>
            </a:endParaRPr>
          </a:p>
        </p:txBody>
      </p:sp>
    </p:spTree>
    <p:extLst>
      <p:ext uri="{BB962C8B-B14F-4D97-AF65-F5344CB8AC3E}">
        <p14:creationId xmlns:p14="http://schemas.microsoft.com/office/powerpoint/2010/main" val="39296220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1" name="Rectangle 70">
            <a:extLst>
              <a:ext uri="{FF2B5EF4-FFF2-40B4-BE49-F238E27FC236}">
                <a16:creationId xmlns:a16="http://schemas.microsoft.com/office/drawing/2014/main" id="{C1DD1A8A-57D5-4A81-AD04-532B043C56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descr="900+ Halloween Background Images: Download HD Backgrounds on Unsplash">
            <a:extLst>
              <a:ext uri="{FF2B5EF4-FFF2-40B4-BE49-F238E27FC236}">
                <a16:creationId xmlns:a16="http://schemas.microsoft.com/office/drawing/2014/main" id="{9C655440-FCCC-48E7-8102-9EDCF408AF84}"/>
              </a:ext>
            </a:extLst>
          </p:cNvPr>
          <p:cNvPicPr>
            <a:picLocks noChangeAspect="1" noChangeArrowheads="1"/>
          </p:cNvPicPr>
          <p:nvPr/>
        </p:nvPicPr>
        <p:blipFill rotWithShape="1">
          <a:blip r:embed="rId2">
            <a:alphaModFix amt="35000"/>
            <a:extLst>
              <a:ext uri="{28A0092B-C50C-407E-A947-70E740481C1C}">
                <a14:useLocalDpi xmlns:a14="http://schemas.microsoft.com/office/drawing/2010/main" val="0"/>
              </a:ext>
            </a:extLst>
          </a:blip>
          <a:srcRect l="4000"/>
          <a:stretch/>
        </p:blipFill>
        <p:spPr bwMode="auto">
          <a:xfrm>
            <a:off x="1" y="10"/>
            <a:ext cx="12191999" cy="6857990"/>
          </a:xfrm>
          <a:prstGeom prst="rect">
            <a:avLst/>
          </a:prstGeom>
          <a:noFill/>
          <a:extLst>
            <a:ext uri="{909E8E84-426E-40DD-AFC4-6F175D3DCCD1}">
              <a14:hiddenFill xmlns:a14="http://schemas.microsoft.com/office/drawing/2010/main">
                <a:solidFill>
                  <a:srgbClr val="FFFFFF"/>
                </a:solidFill>
              </a14:hiddenFill>
            </a:ext>
          </a:extLst>
        </p:spPr>
      </p:pic>
      <p:sp>
        <p:nvSpPr>
          <p:cNvPr id="73" name="Rectangle 72">
            <a:extLst>
              <a:ext uri="{FF2B5EF4-FFF2-40B4-BE49-F238E27FC236}">
                <a16:creationId xmlns:a16="http://schemas.microsoft.com/office/drawing/2014/main" id="{007891EC-4501-44ED-A8C8-B11B6DB767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7602"/>
            <a:ext cx="12191999" cy="3162146"/>
          </a:xfrm>
          <a:prstGeom prst="rect">
            <a:avLst/>
          </a:prstGeom>
          <a:gradFill flip="none" rotWithShape="1">
            <a:gsLst>
              <a:gs pos="0">
                <a:srgbClr val="000000">
                  <a:alpha val="0"/>
                </a:srgbClr>
              </a:gs>
              <a:gs pos="25000">
                <a:srgbClr val="000000">
                  <a:alpha val="15000"/>
                </a:srgbClr>
              </a:gs>
              <a:gs pos="75000">
                <a:srgbClr val="000000">
                  <a:alpha val="15000"/>
                </a:srgbClr>
              </a:gs>
              <a:gs pos="50000">
                <a:srgbClr val="000000">
                  <a:alpha val="30000"/>
                </a:srgbClr>
              </a:gs>
              <a:gs pos="100000">
                <a:srgbClr val="000000">
                  <a:alpha val="0"/>
                </a:srgb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CBF2D70F-0D56-4564-992A-F2D4512371FE}"/>
              </a:ext>
            </a:extLst>
          </p:cNvPr>
          <p:cNvSpPr>
            <a:spLocks noGrp="1"/>
          </p:cNvSpPr>
          <p:nvPr>
            <p:ph type="ctrTitle"/>
          </p:nvPr>
        </p:nvSpPr>
        <p:spPr>
          <a:xfrm>
            <a:off x="1817298" y="-396179"/>
            <a:ext cx="8126083" cy="1884431"/>
          </a:xfrm>
          <a:effectLst>
            <a:outerShdw blurRad="50800" dist="38100" dir="2700000" algn="tl" rotWithShape="0">
              <a:prstClr val="black">
                <a:alpha val="40000"/>
              </a:prstClr>
            </a:outerShdw>
          </a:effectLst>
        </p:spPr>
        <p:txBody>
          <a:bodyPr>
            <a:normAutofit/>
          </a:bodyPr>
          <a:lstStyle/>
          <a:p>
            <a:r>
              <a:rPr lang="fr-CA" sz="2800" dirty="0">
                <a:latin typeface="CF Halloween" pitchFamily="2" charset="0"/>
              </a:rPr>
              <a:t>DANS LES PHRASES SUIVANTES TROUVE LES VERBES A L’INFINITIF.</a:t>
            </a:r>
          </a:p>
        </p:txBody>
      </p:sp>
      <p:sp>
        <p:nvSpPr>
          <p:cNvPr id="3" name="Sous-titre 2">
            <a:extLst>
              <a:ext uri="{FF2B5EF4-FFF2-40B4-BE49-F238E27FC236}">
                <a16:creationId xmlns:a16="http://schemas.microsoft.com/office/drawing/2014/main" id="{F0357C2A-2924-48AB-98C6-BE148FC86E25}"/>
              </a:ext>
            </a:extLst>
          </p:cNvPr>
          <p:cNvSpPr>
            <a:spLocks noGrp="1"/>
          </p:cNvSpPr>
          <p:nvPr>
            <p:ph type="subTitle" idx="1"/>
          </p:nvPr>
        </p:nvSpPr>
        <p:spPr>
          <a:xfrm>
            <a:off x="1203568" y="1708030"/>
            <a:ext cx="10058400" cy="4175807"/>
          </a:xfrm>
          <a:effectLst>
            <a:outerShdw blurRad="50800" dist="38100" dir="2700000" algn="tl" rotWithShape="0">
              <a:prstClr val="black">
                <a:alpha val="40000"/>
              </a:prstClr>
            </a:outerShdw>
          </a:effectLst>
        </p:spPr>
        <p:txBody>
          <a:bodyPr>
            <a:normAutofit/>
          </a:bodyPr>
          <a:lstStyle/>
          <a:p>
            <a:pPr algn="just"/>
            <a:r>
              <a:rPr lang="fr-CA" dirty="0">
                <a:solidFill>
                  <a:srgbClr val="FFFFFF"/>
                </a:solidFill>
                <a:latin typeface="Scary Halloween Font" panose="02000800000000000000" pitchFamily="2" charset="0"/>
              </a:rPr>
              <a:t>À </a:t>
            </a:r>
            <a:r>
              <a:rPr lang="fr-CA" sz="3200" b="1" dirty="0">
                <a:latin typeface="Curlz MT" panose="04040404050702020202" pitchFamily="82" charset="0"/>
              </a:rPr>
              <a:t>Les momies et les Zombies vont se réveiller le soir de l’Halloween. Ils viendront faire peur aux petits enfants qui vont passer l’Halloween afin de récolter des friandises. Ils iront cogner aux portes des maisons. Les gens de mon voisinage prennent plaisir à décorer leur maison. C’est fou ce que les gens puissent dépenser autant d’argent pour une seule journée. Mais ils savent que les enfants vont adorer regarder toutes les belles décorations qu’ils auront pris le temps de mettre dans les arbres et leur maison.</a:t>
            </a:r>
            <a:r>
              <a:rPr lang="fr-CA" sz="3200" b="1" dirty="0">
                <a:latin typeface="Scary Halloween Font" panose="02000800000000000000" pitchFamily="2" charset="0"/>
              </a:rPr>
              <a:t>…</a:t>
            </a:r>
          </a:p>
        </p:txBody>
      </p:sp>
    </p:spTree>
    <p:extLst>
      <p:ext uri="{BB962C8B-B14F-4D97-AF65-F5344CB8AC3E}">
        <p14:creationId xmlns:p14="http://schemas.microsoft.com/office/powerpoint/2010/main" val="24286044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1" name="Rectangle 70">
            <a:extLst>
              <a:ext uri="{FF2B5EF4-FFF2-40B4-BE49-F238E27FC236}">
                <a16:creationId xmlns:a16="http://schemas.microsoft.com/office/drawing/2014/main" id="{C1DD1A8A-57D5-4A81-AD04-532B043C56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descr="900+ Halloween Background Images: Download HD Backgrounds on Unsplash">
            <a:extLst>
              <a:ext uri="{FF2B5EF4-FFF2-40B4-BE49-F238E27FC236}">
                <a16:creationId xmlns:a16="http://schemas.microsoft.com/office/drawing/2014/main" id="{9C655440-FCCC-48E7-8102-9EDCF408AF84}"/>
              </a:ext>
            </a:extLst>
          </p:cNvPr>
          <p:cNvPicPr>
            <a:picLocks noChangeAspect="1" noChangeArrowheads="1"/>
          </p:cNvPicPr>
          <p:nvPr/>
        </p:nvPicPr>
        <p:blipFill rotWithShape="1">
          <a:blip r:embed="rId2">
            <a:alphaModFix amt="35000"/>
            <a:extLst>
              <a:ext uri="{28A0092B-C50C-407E-A947-70E740481C1C}">
                <a14:useLocalDpi xmlns:a14="http://schemas.microsoft.com/office/drawing/2010/main" val="0"/>
              </a:ext>
            </a:extLst>
          </a:blip>
          <a:srcRect l="4000"/>
          <a:stretch/>
        </p:blipFill>
        <p:spPr bwMode="auto">
          <a:xfrm>
            <a:off x="1" y="-57500"/>
            <a:ext cx="12191999" cy="6857990"/>
          </a:xfrm>
          <a:prstGeom prst="rect">
            <a:avLst/>
          </a:prstGeom>
          <a:noFill/>
          <a:extLst>
            <a:ext uri="{909E8E84-426E-40DD-AFC4-6F175D3DCCD1}">
              <a14:hiddenFill xmlns:a14="http://schemas.microsoft.com/office/drawing/2010/main">
                <a:solidFill>
                  <a:srgbClr val="FFFFFF"/>
                </a:solidFill>
              </a14:hiddenFill>
            </a:ext>
          </a:extLst>
        </p:spPr>
      </p:pic>
      <p:sp>
        <p:nvSpPr>
          <p:cNvPr id="73" name="Rectangle 72">
            <a:extLst>
              <a:ext uri="{FF2B5EF4-FFF2-40B4-BE49-F238E27FC236}">
                <a16:creationId xmlns:a16="http://schemas.microsoft.com/office/drawing/2014/main" id="{007891EC-4501-44ED-A8C8-B11B6DB767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7602"/>
            <a:ext cx="12191999" cy="3162146"/>
          </a:xfrm>
          <a:prstGeom prst="rect">
            <a:avLst/>
          </a:prstGeom>
          <a:gradFill flip="none" rotWithShape="1">
            <a:gsLst>
              <a:gs pos="0">
                <a:srgbClr val="000000">
                  <a:alpha val="0"/>
                </a:srgbClr>
              </a:gs>
              <a:gs pos="25000">
                <a:srgbClr val="000000">
                  <a:alpha val="15000"/>
                </a:srgbClr>
              </a:gs>
              <a:gs pos="75000">
                <a:srgbClr val="000000">
                  <a:alpha val="15000"/>
                </a:srgbClr>
              </a:gs>
              <a:gs pos="50000">
                <a:srgbClr val="000000">
                  <a:alpha val="30000"/>
                </a:srgbClr>
              </a:gs>
              <a:gs pos="100000">
                <a:srgbClr val="000000">
                  <a:alpha val="0"/>
                </a:srgb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ous-titre 2">
            <a:extLst>
              <a:ext uri="{FF2B5EF4-FFF2-40B4-BE49-F238E27FC236}">
                <a16:creationId xmlns:a16="http://schemas.microsoft.com/office/drawing/2014/main" id="{F0357C2A-2924-48AB-98C6-BE148FC86E25}"/>
              </a:ext>
            </a:extLst>
          </p:cNvPr>
          <p:cNvSpPr>
            <a:spLocks noGrp="1"/>
          </p:cNvSpPr>
          <p:nvPr>
            <p:ph type="subTitle" idx="1"/>
          </p:nvPr>
        </p:nvSpPr>
        <p:spPr>
          <a:xfrm>
            <a:off x="212786" y="1708030"/>
            <a:ext cx="11680166" cy="4911306"/>
          </a:xfrm>
          <a:effectLst>
            <a:outerShdw blurRad="50800" dist="38100" dir="2700000" algn="tl" rotWithShape="0">
              <a:prstClr val="black">
                <a:alpha val="40000"/>
              </a:prstClr>
            </a:outerShdw>
          </a:effectLst>
        </p:spPr>
        <p:txBody>
          <a:bodyPr>
            <a:normAutofit fontScale="92500"/>
          </a:bodyPr>
          <a:lstStyle/>
          <a:p>
            <a:pPr algn="just"/>
            <a:r>
              <a:rPr lang="fr-CA" dirty="0">
                <a:solidFill>
                  <a:srgbClr val="FFFFFF"/>
                </a:solidFill>
                <a:latin typeface="Scary Halloween Font" panose="02000800000000000000" pitchFamily="2" charset="0"/>
              </a:rPr>
              <a:t>À </a:t>
            </a:r>
            <a:r>
              <a:rPr lang="fr-CA" sz="4000" b="1" dirty="0">
                <a:latin typeface="Curlz MT" panose="04040404050702020202" pitchFamily="82" charset="0"/>
              </a:rPr>
              <a:t>Ce sera bientôt l’Halloween. Les enfants aiment bien se déguiser. Ils vont de maison en maison et récoltent des friandises. Les gens décorent leur maison et se préparent à donner les bonbons aux petits monstres qui passeront à leur demeure. Ces derniers déambuleront dans les rues une fois que le soleil se couchera. J’adore me promener dans les rues de mon cartier. Lors de ma promenade, j’admire les décors magnifiques. Les gens mettent beaucoup de temps et investissent beaucoup d’argent et créent des scènes impressionnantes.</a:t>
            </a:r>
            <a:endParaRPr lang="fr-CA" sz="4000" b="1" dirty="0">
              <a:latin typeface="Scary Halloween Font" panose="02000800000000000000" pitchFamily="2" charset="0"/>
            </a:endParaRPr>
          </a:p>
        </p:txBody>
      </p:sp>
      <p:sp>
        <p:nvSpPr>
          <p:cNvPr id="4" name="ZoneTexte 3">
            <a:extLst>
              <a:ext uri="{FF2B5EF4-FFF2-40B4-BE49-F238E27FC236}">
                <a16:creationId xmlns:a16="http://schemas.microsoft.com/office/drawing/2014/main" id="{DB81AE4B-52DB-40B1-AD3E-87E9DEBF1D34}"/>
              </a:ext>
            </a:extLst>
          </p:cNvPr>
          <p:cNvSpPr txBox="1"/>
          <p:nvPr/>
        </p:nvSpPr>
        <p:spPr>
          <a:xfrm>
            <a:off x="1403230" y="419819"/>
            <a:ext cx="9811110" cy="954107"/>
          </a:xfrm>
          <a:prstGeom prst="rect">
            <a:avLst/>
          </a:prstGeom>
          <a:noFill/>
        </p:spPr>
        <p:txBody>
          <a:bodyPr wrap="square" rtlCol="0">
            <a:spAutoFit/>
          </a:bodyPr>
          <a:lstStyle/>
          <a:p>
            <a:r>
              <a:rPr lang="fr-CA" sz="2800" dirty="0">
                <a:latin typeface="Scary Halloween Font" panose="02000800000000000000" pitchFamily="2" charset="0"/>
              </a:rPr>
              <a:t>Dans le texte suivant, trouve les verbes conjugues et donne leur infinitif.</a:t>
            </a:r>
          </a:p>
        </p:txBody>
      </p:sp>
    </p:spTree>
    <p:extLst>
      <p:ext uri="{BB962C8B-B14F-4D97-AF65-F5344CB8AC3E}">
        <p14:creationId xmlns:p14="http://schemas.microsoft.com/office/powerpoint/2010/main" val="9161309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1" name="Rectangle 70">
            <a:extLst>
              <a:ext uri="{FF2B5EF4-FFF2-40B4-BE49-F238E27FC236}">
                <a16:creationId xmlns:a16="http://schemas.microsoft.com/office/drawing/2014/main" id="{C1DD1A8A-57D5-4A81-AD04-532B043C56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descr="900+ Halloween Background Images: Download HD Backgrounds on Unsplash">
            <a:extLst>
              <a:ext uri="{FF2B5EF4-FFF2-40B4-BE49-F238E27FC236}">
                <a16:creationId xmlns:a16="http://schemas.microsoft.com/office/drawing/2014/main" id="{9C655440-FCCC-48E7-8102-9EDCF408AF84}"/>
              </a:ext>
            </a:extLst>
          </p:cNvPr>
          <p:cNvPicPr>
            <a:picLocks noChangeAspect="1" noChangeArrowheads="1"/>
          </p:cNvPicPr>
          <p:nvPr/>
        </p:nvPicPr>
        <p:blipFill rotWithShape="1">
          <a:blip r:embed="rId2">
            <a:alphaModFix amt="35000"/>
            <a:extLst>
              <a:ext uri="{28A0092B-C50C-407E-A947-70E740481C1C}">
                <a14:useLocalDpi xmlns:a14="http://schemas.microsoft.com/office/drawing/2010/main" val="0"/>
              </a:ext>
            </a:extLst>
          </a:blip>
          <a:srcRect l="4000"/>
          <a:stretch/>
        </p:blipFill>
        <p:spPr bwMode="auto">
          <a:xfrm>
            <a:off x="1" y="-57500"/>
            <a:ext cx="12191999" cy="6857990"/>
          </a:xfrm>
          <a:prstGeom prst="rect">
            <a:avLst/>
          </a:prstGeom>
          <a:noFill/>
          <a:extLst>
            <a:ext uri="{909E8E84-426E-40DD-AFC4-6F175D3DCCD1}">
              <a14:hiddenFill xmlns:a14="http://schemas.microsoft.com/office/drawing/2010/main">
                <a:solidFill>
                  <a:srgbClr val="FFFFFF"/>
                </a:solidFill>
              </a14:hiddenFill>
            </a:ext>
          </a:extLst>
        </p:spPr>
      </p:pic>
      <p:sp>
        <p:nvSpPr>
          <p:cNvPr id="73" name="Rectangle 72">
            <a:extLst>
              <a:ext uri="{FF2B5EF4-FFF2-40B4-BE49-F238E27FC236}">
                <a16:creationId xmlns:a16="http://schemas.microsoft.com/office/drawing/2014/main" id="{007891EC-4501-44ED-A8C8-B11B6DB767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7602"/>
            <a:ext cx="12191999" cy="3162146"/>
          </a:xfrm>
          <a:prstGeom prst="rect">
            <a:avLst/>
          </a:prstGeom>
          <a:gradFill flip="none" rotWithShape="1">
            <a:gsLst>
              <a:gs pos="0">
                <a:srgbClr val="000000">
                  <a:alpha val="0"/>
                </a:srgbClr>
              </a:gs>
              <a:gs pos="25000">
                <a:srgbClr val="000000">
                  <a:alpha val="15000"/>
                </a:srgbClr>
              </a:gs>
              <a:gs pos="75000">
                <a:srgbClr val="000000">
                  <a:alpha val="15000"/>
                </a:srgbClr>
              </a:gs>
              <a:gs pos="50000">
                <a:srgbClr val="000000">
                  <a:alpha val="30000"/>
                </a:srgbClr>
              </a:gs>
              <a:gs pos="100000">
                <a:srgbClr val="000000">
                  <a:alpha val="0"/>
                </a:srgb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ous-titre 2">
            <a:extLst>
              <a:ext uri="{FF2B5EF4-FFF2-40B4-BE49-F238E27FC236}">
                <a16:creationId xmlns:a16="http://schemas.microsoft.com/office/drawing/2014/main" id="{F0357C2A-2924-48AB-98C6-BE148FC86E25}"/>
              </a:ext>
            </a:extLst>
          </p:cNvPr>
          <p:cNvSpPr>
            <a:spLocks noGrp="1"/>
          </p:cNvSpPr>
          <p:nvPr>
            <p:ph type="subTitle" idx="1"/>
          </p:nvPr>
        </p:nvSpPr>
        <p:spPr>
          <a:xfrm>
            <a:off x="212786" y="1708030"/>
            <a:ext cx="11680166" cy="4911306"/>
          </a:xfrm>
          <a:effectLst>
            <a:outerShdw blurRad="50800" dist="38100" dir="2700000" algn="tl" rotWithShape="0">
              <a:prstClr val="black">
                <a:alpha val="40000"/>
              </a:prstClr>
            </a:outerShdw>
          </a:effectLst>
        </p:spPr>
        <p:txBody>
          <a:bodyPr>
            <a:normAutofit fontScale="92500" lnSpcReduction="10000"/>
          </a:bodyPr>
          <a:lstStyle/>
          <a:p>
            <a:pPr algn="just"/>
            <a:r>
              <a:rPr lang="fr-CA" dirty="0">
                <a:solidFill>
                  <a:srgbClr val="FFFFFF"/>
                </a:solidFill>
                <a:latin typeface="Scary Halloween Font" panose="02000800000000000000" pitchFamily="2" charset="0"/>
              </a:rPr>
              <a:t>À </a:t>
            </a:r>
            <a:r>
              <a:rPr lang="fr-CA" sz="4000" b="1" dirty="0">
                <a:latin typeface="Curlz MT" panose="04040404050702020202" pitchFamily="82" charset="0"/>
              </a:rPr>
              <a:t>Dans dix-sept jours, ce sera l’Halloween. Mes enfants aiment bien se déguiser. Ils vont de maison en maison et récoltent beaucoup de friandises. Plusieurs personnes décorent leur maison et se préparent à donner des bonbons aux petits monstres qui cogneront à leur porte. Ces derniers déambuleront dans les rues une fois que le soleil se couchera. J’adore me promener dans  les rues de mon quartier. Lors de ma promenade, j’admire les décors magnifiques. Les gens mettent beaucoup de temps et investissent beaucoup d’argent afin de créer des scènes impressionnantes.</a:t>
            </a:r>
            <a:endParaRPr lang="fr-CA" sz="4000" b="1" dirty="0">
              <a:latin typeface="Scary Halloween Font" panose="02000800000000000000" pitchFamily="2" charset="0"/>
            </a:endParaRPr>
          </a:p>
        </p:txBody>
      </p:sp>
      <p:sp>
        <p:nvSpPr>
          <p:cNvPr id="4" name="ZoneTexte 3">
            <a:extLst>
              <a:ext uri="{FF2B5EF4-FFF2-40B4-BE49-F238E27FC236}">
                <a16:creationId xmlns:a16="http://schemas.microsoft.com/office/drawing/2014/main" id="{DB81AE4B-52DB-40B1-AD3E-87E9DEBF1D34}"/>
              </a:ext>
            </a:extLst>
          </p:cNvPr>
          <p:cNvSpPr txBox="1"/>
          <p:nvPr/>
        </p:nvSpPr>
        <p:spPr>
          <a:xfrm>
            <a:off x="373811" y="419819"/>
            <a:ext cx="10840529" cy="1384995"/>
          </a:xfrm>
          <a:prstGeom prst="rect">
            <a:avLst/>
          </a:prstGeom>
          <a:noFill/>
        </p:spPr>
        <p:txBody>
          <a:bodyPr wrap="square" rtlCol="0">
            <a:spAutoFit/>
          </a:bodyPr>
          <a:lstStyle/>
          <a:p>
            <a:pPr algn="ctr"/>
            <a:r>
              <a:rPr lang="fr-CA" sz="2800" dirty="0">
                <a:latin typeface="Scary Halloween Font" panose="02000800000000000000" pitchFamily="2" charset="0"/>
              </a:rPr>
              <a:t>Dans le texte suivant, trouve les </a:t>
            </a:r>
            <a:r>
              <a:rPr lang="fr-CA" sz="2800" dirty="0" err="1">
                <a:latin typeface="Scary Halloween Font" panose="02000800000000000000" pitchFamily="2" charset="0"/>
              </a:rPr>
              <a:t>determinant</a:t>
            </a:r>
            <a:r>
              <a:rPr lang="fr-CA" sz="2800" dirty="0">
                <a:latin typeface="Scary Halloween Font" panose="02000800000000000000" pitchFamily="2" charset="0"/>
              </a:rPr>
              <a:t>.&lt;</a:t>
            </a:r>
          </a:p>
          <a:p>
            <a:pPr algn="ctr"/>
            <a:r>
              <a:rPr lang="fr-CA" sz="2800" dirty="0">
                <a:latin typeface="+mj-lt"/>
              </a:rPr>
              <a:t>Donne la sorte de déterminant: </a:t>
            </a:r>
          </a:p>
          <a:p>
            <a:pPr algn="ctr"/>
            <a:r>
              <a:rPr lang="fr-CA" sz="2800" dirty="0">
                <a:latin typeface="+mj-lt"/>
              </a:rPr>
              <a:t>possessif – démonstratif – défini – indéfini - numéraux</a:t>
            </a:r>
          </a:p>
        </p:txBody>
      </p:sp>
    </p:spTree>
    <p:extLst>
      <p:ext uri="{BB962C8B-B14F-4D97-AF65-F5344CB8AC3E}">
        <p14:creationId xmlns:p14="http://schemas.microsoft.com/office/powerpoint/2010/main" val="40191779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1" name="Rectangle 70">
            <a:extLst>
              <a:ext uri="{FF2B5EF4-FFF2-40B4-BE49-F238E27FC236}">
                <a16:creationId xmlns:a16="http://schemas.microsoft.com/office/drawing/2014/main" id="{C1DD1A8A-57D5-4A81-AD04-532B043C56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descr="900+ Halloween Background Images: Download HD Backgrounds on Unsplash">
            <a:extLst>
              <a:ext uri="{FF2B5EF4-FFF2-40B4-BE49-F238E27FC236}">
                <a16:creationId xmlns:a16="http://schemas.microsoft.com/office/drawing/2014/main" id="{9C655440-FCCC-48E7-8102-9EDCF408AF84}"/>
              </a:ext>
            </a:extLst>
          </p:cNvPr>
          <p:cNvPicPr>
            <a:picLocks noChangeAspect="1" noChangeArrowheads="1"/>
          </p:cNvPicPr>
          <p:nvPr/>
        </p:nvPicPr>
        <p:blipFill rotWithShape="1">
          <a:blip r:embed="rId2">
            <a:alphaModFix amt="35000"/>
            <a:extLst>
              <a:ext uri="{28A0092B-C50C-407E-A947-70E740481C1C}">
                <a14:useLocalDpi xmlns:a14="http://schemas.microsoft.com/office/drawing/2010/main" val="0"/>
              </a:ext>
            </a:extLst>
          </a:blip>
          <a:srcRect l="4000"/>
          <a:stretch/>
        </p:blipFill>
        <p:spPr bwMode="auto">
          <a:xfrm>
            <a:off x="1" y="-57500"/>
            <a:ext cx="12191999" cy="6857990"/>
          </a:xfrm>
          <a:prstGeom prst="rect">
            <a:avLst/>
          </a:prstGeom>
          <a:noFill/>
          <a:extLst>
            <a:ext uri="{909E8E84-426E-40DD-AFC4-6F175D3DCCD1}">
              <a14:hiddenFill xmlns:a14="http://schemas.microsoft.com/office/drawing/2010/main">
                <a:solidFill>
                  <a:srgbClr val="FFFFFF"/>
                </a:solidFill>
              </a14:hiddenFill>
            </a:ext>
          </a:extLst>
        </p:spPr>
      </p:pic>
      <p:sp>
        <p:nvSpPr>
          <p:cNvPr id="73" name="Rectangle 72">
            <a:extLst>
              <a:ext uri="{FF2B5EF4-FFF2-40B4-BE49-F238E27FC236}">
                <a16:creationId xmlns:a16="http://schemas.microsoft.com/office/drawing/2014/main" id="{007891EC-4501-44ED-A8C8-B11B6DB767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7602"/>
            <a:ext cx="12191999" cy="3162146"/>
          </a:xfrm>
          <a:prstGeom prst="rect">
            <a:avLst/>
          </a:prstGeom>
          <a:gradFill flip="none" rotWithShape="1">
            <a:gsLst>
              <a:gs pos="0">
                <a:srgbClr val="000000">
                  <a:alpha val="0"/>
                </a:srgbClr>
              </a:gs>
              <a:gs pos="25000">
                <a:srgbClr val="000000">
                  <a:alpha val="15000"/>
                </a:srgbClr>
              </a:gs>
              <a:gs pos="75000">
                <a:srgbClr val="000000">
                  <a:alpha val="15000"/>
                </a:srgbClr>
              </a:gs>
              <a:gs pos="50000">
                <a:srgbClr val="000000">
                  <a:alpha val="30000"/>
                </a:srgbClr>
              </a:gs>
              <a:gs pos="100000">
                <a:srgbClr val="000000">
                  <a:alpha val="0"/>
                </a:srgb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ous-titre 2">
            <a:extLst>
              <a:ext uri="{FF2B5EF4-FFF2-40B4-BE49-F238E27FC236}">
                <a16:creationId xmlns:a16="http://schemas.microsoft.com/office/drawing/2014/main" id="{F0357C2A-2924-48AB-98C6-BE148FC86E25}"/>
              </a:ext>
            </a:extLst>
          </p:cNvPr>
          <p:cNvSpPr>
            <a:spLocks noGrp="1"/>
          </p:cNvSpPr>
          <p:nvPr>
            <p:ph type="subTitle" idx="1"/>
          </p:nvPr>
        </p:nvSpPr>
        <p:spPr>
          <a:xfrm>
            <a:off x="212786" y="1708030"/>
            <a:ext cx="11680166" cy="4911306"/>
          </a:xfrm>
          <a:effectLst>
            <a:outerShdw blurRad="50800" dist="38100" dir="2700000" algn="tl" rotWithShape="0">
              <a:prstClr val="black">
                <a:alpha val="40000"/>
              </a:prstClr>
            </a:outerShdw>
          </a:effectLst>
        </p:spPr>
        <p:txBody>
          <a:bodyPr>
            <a:normAutofit lnSpcReduction="10000"/>
          </a:bodyPr>
          <a:lstStyle/>
          <a:p>
            <a:pPr algn="just"/>
            <a:r>
              <a:rPr lang="fr-CA" dirty="0">
                <a:solidFill>
                  <a:srgbClr val="FFFFFF"/>
                </a:solidFill>
                <a:latin typeface="Scary Halloween Font" panose="02000800000000000000" pitchFamily="2" charset="0"/>
              </a:rPr>
              <a:t>À </a:t>
            </a:r>
            <a:r>
              <a:rPr lang="fr-CA" sz="4000" b="1" dirty="0">
                <a:latin typeface="Curlz MT" panose="04040404050702020202" pitchFamily="82" charset="0"/>
              </a:rPr>
              <a:t>L’Halloween est une fête amusante. Les enfants, petits et grands adorent se déguiser. Mes bons voisins aiment créer des décors magnifiques. Certains sont vraiment macabres. Plusieurs de mes gentils voisins reproduisent des scènes horribles et d’autres préfères de jolis décors en y mettant des fantômes blancs et des grosses citrouilles souriantes. Les jeunes enfants raffolent des savoureuses friandises sucrées. Il faudra bien se brosser les dents, si on veut les garder belles longtemps.</a:t>
            </a:r>
            <a:endParaRPr lang="fr-CA" sz="4000" b="1" dirty="0">
              <a:latin typeface="Scary Halloween Font" panose="02000800000000000000" pitchFamily="2" charset="0"/>
            </a:endParaRPr>
          </a:p>
        </p:txBody>
      </p:sp>
      <p:sp>
        <p:nvSpPr>
          <p:cNvPr id="4" name="ZoneTexte 3">
            <a:extLst>
              <a:ext uri="{FF2B5EF4-FFF2-40B4-BE49-F238E27FC236}">
                <a16:creationId xmlns:a16="http://schemas.microsoft.com/office/drawing/2014/main" id="{DB81AE4B-52DB-40B1-AD3E-87E9DEBF1D34}"/>
              </a:ext>
            </a:extLst>
          </p:cNvPr>
          <p:cNvSpPr txBox="1"/>
          <p:nvPr/>
        </p:nvSpPr>
        <p:spPr>
          <a:xfrm>
            <a:off x="1403230" y="419819"/>
            <a:ext cx="9811110" cy="954107"/>
          </a:xfrm>
          <a:prstGeom prst="rect">
            <a:avLst/>
          </a:prstGeom>
          <a:noFill/>
        </p:spPr>
        <p:txBody>
          <a:bodyPr wrap="square" rtlCol="0">
            <a:spAutoFit/>
          </a:bodyPr>
          <a:lstStyle/>
          <a:p>
            <a:r>
              <a:rPr lang="fr-CA" sz="2800" dirty="0">
                <a:latin typeface="Scary Halloween Font" panose="02000800000000000000" pitchFamily="2" charset="0"/>
              </a:rPr>
              <a:t>Dans le texte suivant, trouve les adjectifs et trouve les noms auxquels ils se rattachent.</a:t>
            </a:r>
          </a:p>
        </p:txBody>
      </p:sp>
    </p:spTree>
    <p:extLst>
      <p:ext uri="{BB962C8B-B14F-4D97-AF65-F5344CB8AC3E}">
        <p14:creationId xmlns:p14="http://schemas.microsoft.com/office/powerpoint/2010/main" val="936558129"/>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TotalTime>
  <Words>545</Words>
  <Application>Microsoft Office PowerPoint</Application>
  <PresentationFormat>Grand écran</PresentationFormat>
  <Paragraphs>54</Paragraphs>
  <Slides>10</Slides>
  <Notes>0</Notes>
  <HiddenSlides>0</HiddenSlides>
  <MMClips>0</MMClips>
  <ScaleCrop>false</ScaleCrop>
  <HeadingPairs>
    <vt:vector size="6" baseType="variant">
      <vt:variant>
        <vt:lpstr>Polices utilisées</vt:lpstr>
      </vt:variant>
      <vt:variant>
        <vt:i4>7</vt:i4>
      </vt:variant>
      <vt:variant>
        <vt:lpstr>Thème</vt:lpstr>
      </vt:variant>
      <vt:variant>
        <vt:i4>1</vt:i4>
      </vt:variant>
      <vt:variant>
        <vt:lpstr>Titres des diapositives</vt:lpstr>
      </vt:variant>
      <vt:variant>
        <vt:i4>10</vt:i4>
      </vt:variant>
    </vt:vector>
  </HeadingPairs>
  <TitlesOfParts>
    <vt:vector size="18" baseType="lpstr">
      <vt:lpstr>Abadi</vt:lpstr>
      <vt:lpstr>Arial</vt:lpstr>
      <vt:lpstr>Calibri</vt:lpstr>
      <vt:lpstr>Calibri Light</vt:lpstr>
      <vt:lpstr>CF Halloween</vt:lpstr>
      <vt:lpstr>Curlz MT</vt:lpstr>
      <vt:lpstr>Scary Halloween Font</vt:lpstr>
      <vt:lpstr>Thème Office</vt:lpstr>
      <vt:lpstr>Présentation PowerPoint</vt:lpstr>
      <vt:lpstr>Présentation PowerPoint</vt:lpstr>
      <vt:lpstr>Présentation PowerPoint</vt:lpstr>
      <vt:lpstr>Présentation PowerPoint</vt:lpstr>
      <vt:lpstr>Présentation PowerPoint</vt:lpstr>
      <vt:lpstr>DANS LES PHRASES SUIVANTES TROUVE LES VERBES A L’INFINITIF.</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Nathalie Vaillant</dc:creator>
  <cp:lastModifiedBy>Nathalie Vaillant</cp:lastModifiedBy>
  <cp:revision>1</cp:revision>
  <dcterms:created xsi:type="dcterms:W3CDTF">2021-10-14T09:49:47Z</dcterms:created>
  <dcterms:modified xsi:type="dcterms:W3CDTF">2021-10-14T12:27:01Z</dcterms:modified>
</cp:coreProperties>
</file>