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E80A5-2DB5-47B4-8EFF-5FA14153FE36}" v="30" dt="2021-10-02T23:19:46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6970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5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2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5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9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7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10/2/2021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81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699AD-379C-4E36-8044-BD13645C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r>
              <a:rPr lang="fr-CA" dirty="0"/>
              <a:t>Jogging mathématique</a:t>
            </a:r>
            <a:br>
              <a:rPr lang="fr-CA" dirty="0"/>
            </a:br>
            <a:r>
              <a:rPr lang="fr-CA" dirty="0"/>
              <a:t>5</a:t>
            </a:r>
            <a:r>
              <a:rPr lang="fr-CA" baseline="30000" dirty="0"/>
              <a:t>e</a:t>
            </a:r>
            <a:r>
              <a:rPr lang="fr-CA" dirty="0"/>
              <a:t> année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1698F7-4DFB-42BB-A098-004459DD2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fr-CA" sz="8000" dirty="0">
                <a:latin typeface="Brady Bunch Remastered" panose="020B0600020202020204" pitchFamily="34" charset="0"/>
              </a:rPr>
              <a:t>Thème 1</a:t>
            </a:r>
          </a:p>
        </p:txBody>
      </p:sp>
      <p:pic>
        <p:nvPicPr>
          <p:cNvPr id="18" name="Picture 3" descr="Pointes taillées de crayon de couleur">
            <a:extLst>
              <a:ext uri="{FF2B5EF4-FFF2-40B4-BE49-F238E27FC236}">
                <a16:creationId xmlns:a16="http://schemas.microsoft.com/office/drawing/2014/main" id="{12129D49-C48A-4A1A-AE3A-782ACF855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43" b="19124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5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2D13E30-C012-48EA-BFC8-1902F164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" y="397699"/>
            <a:ext cx="11406187" cy="606260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D52BAFD-6CAC-4AD4-A44C-DA57D19C5E9F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8</a:t>
            </a:r>
          </a:p>
        </p:txBody>
      </p:sp>
    </p:spTree>
    <p:extLst>
      <p:ext uri="{BB962C8B-B14F-4D97-AF65-F5344CB8AC3E}">
        <p14:creationId xmlns:p14="http://schemas.microsoft.com/office/powerpoint/2010/main" val="295016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EAB53-271A-4245-880B-BFDE9019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A" sz="6000" dirty="0">
                <a:latin typeface="Brady Bunch Remastered" panose="020B0600020202020204" pitchFamily="34" charset="0"/>
              </a:rPr>
              <a:t>CONSIGNE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A99042-0049-40A4-A3A8-2C5F4412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2197894"/>
            <a:ext cx="10026650" cy="3978275"/>
          </a:xfrm>
        </p:spPr>
        <p:txBody>
          <a:bodyPr>
            <a:noAutofit/>
          </a:bodyPr>
          <a:lstStyle/>
          <a:p>
            <a:r>
              <a:rPr lang="fr-CA" sz="3200" b="1" dirty="0"/>
              <a:t>Fais le Jogging mathématique dans ton cahier jaune. N’oublie pas d’indiquer de quelle section il s’agit afin de faciliter la correction.</a:t>
            </a:r>
          </a:p>
          <a:p>
            <a:endParaRPr lang="fr-CA" sz="3200" b="1" dirty="0"/>
          </a:p>
          <a:p>
            <a:pPr marL="0" indent="0">
              <a:buNone/>
            </a:pPr>
            <a:r>
              <a:rPr lang="fr-CA" sz="3200" b="1" u="sng" dirty="0"/>
              <a:t>Exemple:  </a:t>
            </a:r>
            <a:r>
              <a:rPr lang="fr-CA" sz="3200" b="1" dirty="0"/>
              <a:t>Section 1</a:t>
            </a:r>
          </a:p>
          <a:p>
            <a:pPr marL="0" indent="0">
              <a:buNone/>
            </a:pPr>
            <a:r>
              <a:rPr lang="fr-CA" sz="3200" b="1" dirty="0"/>
              <a:t>                   Section 2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r>
              <a:rPr lang="fr-CA" sz="3200" dirty="0"/>
              <a:t>                  …</a:t>
            </a:r>
          </a:p>
        </p:txBody>
      </p:sp>
    </p:spTree>
    <p:extLst>
      <p:ext uri="{BB962C8B-B14F-4D97-AF65-F5344CB8AC3E}">
        <p14:creationId xmlns:p14="http://schemas.microsoft.com/office/powerpoint/2010/main" val="412721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DD0A8-5876-4565-957A-EF83A8A7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D258F-6CA6-41DD-9EEB-838380F6C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EE1C4D-6EE7-4805-91DE-6A2480DD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92" y="630914"/>
            <a:ext cx="11193859" cy="58164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7617534-718E-4C5C-AB3F-247DD3D1B386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341880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24DB7B-D1D0-48CA-8613-826967E0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2" y="737846"/>
            <a:ext cx="11389796" cy="59349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FBC1C92-0687-4001-B266-CA9F0AA9D186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154893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B2E2DC-F834-4091-AA02-08AC6AC2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1" y="616126"/>
            <a:ext cx="11273697" cy="59414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7DB1E8-58CD-4A4E-863D-497162833E75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427143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062029-A015-445E-809F-417A1194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" y="565997"/>
            <a:ext cx="11315701" cy="60286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8B7D6DE-2C1F-48A1-A08C-4B3954D6ABA7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140451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949261-A802-44ED-8C52-FC9590BDD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59" y="628235"/>
            <a:ext cx="11165682" cy="59090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81D8961-4D51-4A31-91F2-278844553EDA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341447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1FF2C4-49BE-4537-81FD-17114122A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" y="739321"/>
            <a:ext cx="11127581" cy="57113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5E0AEC-18C0-4223-A9DA-46A7D9A410C9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6</a:t>
            </a:r>
          </a:p>
        </p:txBody>
      </p:sp>
    </p:spTree>
    <p:extLst>
      <p:ext uri="{BB962C8B-B14F-4D97-AF65-F5344CB8AC3E}">
        <p14:creationId xmlns:p14="http://schemas.microsoft.com/office/powerpoint/2010/main" val="223254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A235E-FA1F-4FFE-9D3E-DB5767E77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F8721B-13C4-44B9-9109-6C35466508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ED8F6-37BF-45E1-A54B-48AF115D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7" y="407768"/>
            <a:ext cx="11286763" cy="60424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222E963-C786-4997-B5C3-AD08A435B255}"/>
              </a:ext>
            </a:extLst>
          </p:cNvPr>
          <p:cNvSpPr txBox="1"/>
          <p:nvPr/>
        </p:nvSpPr>
        <p:spPr>
          <a:xfrm>
            <a:off x="4700588" y="464344"/>
            <a:ext cx="306466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latin typeface="Brady Bunch Remastered" panose="020B0600020202020204" pitchFamily="34" charset="0"/>
              </a:rPr>
              <a:t>SECTION 7</a:t>
            </a:r>
          </a:p>
        </p:txBody>
      </p:sp>
    </p:spTree>
    <p:extLst>
      <p:ext uri="{BB962C8B-B14F-4D97-AF65-F5344CB8AC3E}">
        <p14:creationId xmlns:p14="http://schemas.microsoft.com/office/powerpoint/2010/main" val="3824390916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56</Words>
  <Application>Microsoft Office PowerPoint</Application>
  <PresentationFormat>Grand écran</PresentationFormat>
  <Paragraphs>17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Avenir Next LT Pro Light</vt:lpstr>
      <vt:lpstr>Brady Bunch Remastered</vt:lpstr>
      <vt:lpstr>Rockwell Nova Light</vt:lpstr>
      <vt:lpstr>Wingdings</vt:lpstr>
      <vt:lpstr>LeafVTI</vt:lpstr>
      <vt:lpstr>Jogging mathématique 5e année</vt:lpstr>
      <vt:lpstr>CONSIGNE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Jogging mathématique</dc:title>
  <dc:creator>Nathalie Vaillant</dc:creator>
  <cp:lastModifiedBy>Nathalie Vaillant</cp:lastModifiedBy>
  <cp:revision>2</cp:revision>
  <dcterms:created xsi:type="dcterms:W3CDTF">2021-10-01T15:32:08Z</dcterms:created>
  <dcterms:modified xsi:type="dcterms:W3CDTF">2021-10-02T23:20:20Z</dcterms:modified>
</cp:coreProperties>
</file>