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E80A5-2DB5-47B4-8EFF-5FA14153FE36}" v="30" dt="2021-10-02T23:19:46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Vaillant" userId="5e7a7951a27012c7" providerId="LiveId" clId="{9DCE80A5-2DB5-47B4-8EFF-5FA14153FE36}"/>
    <pc:docChg chg="undo custSel addSld delSld modSld">
      <pc:chgData name="Nathalie Vaillant" userId="5e7a7951a27012c7" providerId="LiveId" clId="{9DCE80A5-2DB5-47B4-8EFF-5FA14153FE36}" dt="2021-10-02T23:19:46.865" v="75"/>
      <pc:docMkLst>
        <pc:docMk/>
      </pc:docMkLst>
      <pc:sldChg chg="modSp">
        <pc:chgData name="Nathalie Vaillant" userId="5e7a7951a27012c7" providerId="LiveId" clId="{9DCE80A5-2DB5-47B4-8EFF-5FA14153FE36}" dt="2021-10-02T23:12:43.075" v="22" actId="20577"/>
        <pc:sldMkLst>
          <pc:docMk/>
          <pc:sldMk cId="3665573789" sldId="256"/>
        </pc:sldMkLst>
        <pc:spChg chg="mod">
          <ac:chgData name="Nathalie Vaillant" userId="5e7a7951a27012c7" providerId="LiveId" clId="{9DCE80A5-2DB5-47B4-8EFF-5FA14153FE36}" dt="2021-10-02T23:12:43.075" v="22" actId="20577"/>
          <ac:spMkLst>
            <pc:docMk/>
            <pc:sldMk cId="3665573789" sldId="256"/>
            <ac:spMk id="2" creationId="{F13699AD-379C-4E36-8044-BD13645C5B98}"/>
          </ac:spMkLst>
        </pc:spChg>
      </pc:sldChg>
      <pc:sldChg chg="addSp delSp modSp mod">
        <pc:chgData name="Nathalie Vaillant" userId="5e7a7951a27012c7" providerId="LiveId" clId="{9DCE80A5-2DB5-47B4-8EFF-5FA14153FE36}" dt="2021-10-02T23:13:13.246" v="30"/>
        <pc:sldMkLst>
          <pc:docMk/>
          <pc:sldMk cId="3418809565" sldId="257"/>
        </pc:sldMkLst>
        <pc:spChg chg="del">
          <ac:chgData name="Nathalie Vaillant" userId="5e7a7951a27012c7" providerId="LiveId" clId="{9DCE80A5-2DB5-47B4-8EFF-5FA14153FE36}" dt="2021-10-02T23:13:09.120" v="29" actId="21"/>
          <ac:spMkLst>
            <pc:docMk/>
            <pc:sldMk cId="3418809565" sldId="257"/>
            <ac:spMk id="6" creationId="{6161F1DB-892B-4FA4-946A-608530FDF148}"/>
          </ac:spMkLst>
        </pc:spChg>
        <pc:spChg chg="add mod">
          <ac:chgData name="Nathalie Vaillant" userId="5e7a7951a27012c7" providerId="LiveId" clId="{9DCE80A5-2DB5-47B4-8EFF-5FA14153FE36}" dt="2021-10-02T23:13:13.246" v="30"/>
          <ac:spMkLst>
            <pc:docMk/>
            <pc:sldMk cId="3418809565" sldId="257"/>
            <ac:spMk id="8" creationId="{B7617534-718E-4C5C-AB3F-247DD3D1B386}"/>
          </ac:spMkLst>
        </pc:spChg>
        <pc:picChg chg="del">
          <ac:chgData name="Nathalie Vaillant" userId="5e7a7951a27012c7" providerId="LiveId" clId="{9DCE80A5-2DB5-47B4-8EFF-5FA14153FE36}" dt="2021-10-02T23:12:49.696" v="23" actId="478"/>
          <ac:picMkLst>
            <pc:docMk/>
            <pc:sldMk cId="3418809565" sldId="257"/>
            <ac:picMk id="5" creationId="{E4150AE8-5816-4E1D-9C24-5C196D9429D8}"/>
          </ac:picMkLst>
        </pc:picChg>
        <pc:picChg chg="add mod">
          <ac:chgData name="Nathalie Vaillant" userId="5e7a7951a27012c7" providerId="LiveId" clId="{9DCE80A5-2DB5-47B4-8EFF-5FA14153FE36}" dt="2021-10-02T23:13:06.597" v="28" actId="1076"/>
          <ac:picMkLst>
            <pc:docMk/>
            <pc:sldMk cId="3418809565" sldId="257"/>
            <ac:picMk id="7" creationId="{E3EE1C4D-6EE7-4805-91DE-6A2480DD9749}"/>
          </ac:picMkLst>
        </pc:picChg>
      </pc:sldChg>
      <pc:sldChg chg="addSp delSp modSp add del mod">
        <pc:chgData name="Nathalie Vaillant" userId="5e7a7951a27012c7" providerId="LiveId" clId="{9DCE80A5-2DB5-47B4-8EFF-5FA14153FE36}" dt="2021-10-02T23:14:50.821" v="38"/>
        <pc:sldMkLst>
          <pc:docMk/>
          <pc:sldMk cId="1548931621" sldId="258"/>
        </pc:sldMkLst>
        <pc:spChg chg="del">
          <ac:chgData name="Nathalie Vaillant" userId="5e7a7951a27012c7" providerId="LiveId" clId="{9DCE80A5-2DB5-47B4-8EFF-5FA14153FE36}" dt="2021-10-02T23:14:49.442" v="37" actId="21"/>
          <ac:spMkLst>
            <pc:docMk/>
            <pc:sldMk cId="1548931621" sldId="258"/>
            <ac:spMk id="4" creationId="{6F3A3C85-3391-4C04-A11F-7F97041374A0}"/>
          </ac:spMkLst>
        </pc:spChg>
        <pc:spChg chg="add mod">
          <ac:chgData name="Nathalie Vaillant" userId="5e7a7951a27012c7" providerId="LiveId" clId="{9DCE80A5-2DB5-47B4-8EFF-5FA14153FE36}" dt="2021-10-02T23:14:50.821" v="38"/>
          <ac:spMkLst>
            <pc:docMk/>
            <pc:sldMk cId="1548931621" sldId="258"/>
            <ac:spMk id="6" creationId="{7FBC1C92-0687-4001-B266-CA9F0AA9D186}"/>
          </ac:spMkLst>
        </pc:spChg>
        <pc:picChg chg="del">
          <ac:chgData name="Nathalie Vaillant" userId="5e7a7951a27012c7" providerId="LiveId" clId="{9DCE80A5-2DB5-47B4-8EFF-5FA14153FE36}" dt="2021-10-02T23:14:37.556" v="33" actId="478"/>
          <ac:picMkLst>
            <pc:docMk/>
            <pc:sldMk cId="1548931621" sldId="258"/>
            <ac:picMk id="3" creationId="{15EB7A34-17E9-4633-A129-FE14A12B076F}"/>
          </ac:picMkLst>
        </pc:picChg>
        <pc:picChg chg="add mod">
          <ac:chgData name="Nathalie Vaillant" userId="5e7a7951a27012c7" providerId="LiveId" clId="{9DCE80A5-2DB5-47B4-8EFF-5FA14153FE36}" dt="2021-10-02T23:14:45.224" v="36" actId="1076"/>
          <ac:picMkLst>
            <pc:docMk/>
            <pc:sldMk cId="1548931621" sldId="258"/>
            <ac:picMk id="5" creationId="{2724DB7B-D1D0-48CA-8613-826967E05C88}"/>
          </ac:picMkLst>
        </pc:picChg>
      </pc:sldChg>
      <pc:sldChg chg="addSp delSp modSp mod">
        <pc:chgData name="Nathalie Vaillant" userId="5e7a7951a27012c7" providerId="LiveId" clId="{9DCE80A5-2DB5-47B4-8EFF-5FA14153FE36}" dt="2021-10-02T23:15:46.833" v="45" actId="1076"/>
        <pc:sldMkLst>
          <pc:docMk/>
          <pc:sldMk cId="4271434716" sldId="259"/>
        </pc:sldMkLst>
        <pc:spChg chg="del">
          <ac:chgData name="Nathalie Vaillant" userId="5e7a7951a27012c7" providerId="LiveId" clId="{9DCE80A5-2DB5-47B4-8EFF-5FA14153FE36}" dt="2021-10-02T23:15:43.552" v="43" actId="21"/>
          <ac:spMkLst>
            <pc:docMk/>
            <pc:sldMk cId="4271434716" sldId="259"/>
            <ac:spMk id="4" creationId="{D166597F-704C-473B-80D5-6BB6AA7E8848}"/>
          </ac:spMkLst>
        </pc:spChg>
        <pc:spChg chg="add mod">
          <ac:chgData name="Nathalie Vaillant" userId="5e7a7951a27012c7" providerId="LiveId" clId="{9DCE80A5-2DB5-47B4-8EFF-5FA14153FE36}" dt="2021-10-02T23:15:44.138" v="44"/>
          <ac:spMkLst>
            <pc:docMk/>
            <pc:sldMk cId="4271434716" sldId="259"/>
            <ac:spMk id="6" creationId="{407DB1E8-58CD-4A4E-863D-497162833E75}"/>
          </ac:spMkLst>
        </pc:spChg>
        <pc:picChg chg="del">
          <ac:chgData name="Nathalie Vaillant" userId="5e7a7951a27012c7" providerId="LiveId" clId="{9DCE80A5-2DB5-47B4-8EFF-5FA14153FE36}" dt="2021-10-02T23:14:58.475" v="39" actId="478"/>
          <ac:picMkLst>
            <pc:docMk/>
            <pc:sldMk cId="4271434716" sldId="259"/>
            <ac:picMk id="3" creationId="{6AC35C63-44AF-4BEE-B6C8-D7A103AB8DCF}"/>
          </ac:picMkLst>
        </pc:picChg>
        <pc:picChg chg="add mod">
          <ac:chgData name="Nathalie Vaillant" userId="5e7a7951a27012c7" providerId="LiveId" clId="{9DCE80A5-2DB5-47B4-8EFF-5FA14153FE36}" dt="2021-10-02T23:15:46.833" v="45" actId="1076"/>
          <ac:picMkLst>
            <pc:docMk/>
            <pc:sldMk cId="4271434716" sldId="259"/>
            <ac:picMk id="5" creationId="{38B2E2DC-F834-4091-AA02-08AC6AC2FB4B}"/>
          </ac:picMkLst>
        </pc:picChg>
      </pc:sldChg>
      <pc:sldChg chg="addSp delSp modSp mod">
        <pc:chgData name="Nathalie Vaillant" userId="5e7a7951a27012c7" providerId="LiveId" clId="{9DCE80A5-2DB5-47B4-8EFF-5FA14153FE36}" dt="2021-10-02T23:16:40.717" v="53"/>
        <pc:sldMkLst>
          <pc:docMk/>
          <pc:sldMk cId="1404511037" sldId="260"/>
        </pc:sldMkLst>
        <pc:spChg chg="del">
          <ac:chgData name="Nathalie Vaillant" userId="5e7a7951a27012c7" providerId="LiveId" clId="{9DCE80A5-2DB5-47B4-8EFF-5FA14153FE36}" dt="2021-10-02T23:16:37.038" v="51" actId="21"/>
          <ac:spMkLst>
            <pc:docMk/>
            <pc:sldMk cId="1404511037" sldId="260"/>
            <ac:spMk id="4" creationId="{E7184366-605F-47A9-898E-4D8793CE763B}"/>
          </ac:spMkLst>
        </pc:spChg>
        <pc:spChg chg="add mod">
          <ac:chgData name="Nathalie Vaillant" userId="5e7a7951a27012c7" providerId="LiveId" clId="{9DCE80A5-2DB5-47B4-8EFF-5FA14153FE36}" dt="2021-10-02T23:16:40.717" v="53"/>
          <ac:spMkLst>
            <pc:docMk/>
            <pc:sldMk cId="1404511037" sldId="260"/>
            <ac:spMk id="6" creationId="{88B7D6DE-2C1F-48A1-A08C-4B3954D6ABA7}"/>
          </ac:spMkLst>
        </pc:spChg>
        <pc:picChg chg="del">
          <ac:chgData name="Nathalie Vaillant" userId="5e7a7951a27012c7" providerId="LiveId" clId="{9DCE80A5-2DB5-47B4-8EFF-5FA14153FE36}" dt="2021-10-02T23:15:53.576" v="46" actId="478"/>
          <ac:picMkLst>
            <pc:docMk/>
            <pc:sldMk cId="1404511037" sldId="260"/>
            <ac:picMk id="3" creationId="{1EE38C9E-D8D8-4A16-A867-AC292ECC54DA}"/>
          </ac:picMkLst>
        </pc:picChg>
        <pc:picChg chg="add mod">
          <ac:chgData name="Nathalie Vaillant" userId="5e7a7951a27012c7" providerId="LiveId" clId="{9DCE80A5-2DB5-47B4-8EFF-5FA14153FE36}" dt="2021-10-02T23:16:39.171" v="52" actId="1076"/>
          <ac:picMkLst>
            <pc:docMk/>
            <pc:sldMk cId="1404511037" sldId="260"/>
            <ac:picMk id="5" creationId="{93062029-A015-445E-809F-417A11944591}"/>
          </ac:picMkLst>
        </pc:picChg>
      </pc:sldChg>
      <pc:sldChg chg="addSp delSp modSp mod">
        <pc:chgData name="Nathalie Vaillant" userId="5e7a7951a27012c7" providerId="LiveId" clId="{9DCE80A5-2DB5-47B4-8EFF-5FA14153FE36}" dt="2021-10-02T23:17:40.726" v="61" actId="1076"/>
        <pc:sldMkLst>
          <pc:docMk/>
          <pc:sldMk cId="3414474554" sldId="261"/>
        </pc:sldMkLst>
        <pc:spChg chg="del">
          <ac:chgData name="Nathalie Vaillant" userId="5e7a7951a27012c7" providerId="LiveId" clId="{9DCE80A5-2DB5-47B4-8EFF-5FA14153FE36}" dt="2021-10-02T23:17:33.889" v="58" actId="21"/>
          <ac:spMkLst>
            <pc:docMk/>
            <pc:sldMk cId="3414474554" sldId="261"/>
            <ac:spMk id="4" creationId="{E885AF9C-398F-4E96-B868-95437BC8939F}"/>
          </ac:spMkLst>
        </pc:spChg>
        <pc:spChg chg="add mod">
          <ac:chgData name="Nathalie Vaillant" userId="5e7a7951a27012c7" providerId="LiveId" clId="{9DCE80A5-2DB5-47B4-8EFF-5FA14153FE36}" dt="2021-10-02T23:17:34.496" v="59"/>
          <ac:spMkLst>
            <pc:docMk/>
            <pc:sldMk cId="3414474554" sldId="261"/>
            <ac:spMk id="6" creationId="{F81D8961-4D51-4A31-91F2-278844553EDA}"/>
          </ac:spMkLst>
        </pc:spChg>
        <pc:picChg chg="del">
          <ac:chgData name="Nathalie Vaillant" userId="5e7a7951a27012c7" providerId="LiveId" clId="{9DCE80A5-2DB5-47B4-8EFF-5FA14153FE36}" dt="2021-10-02T23:16:52.757" v="54" actId="478"/>
          <ac:picMkLst>
            <pc:docMk/>
            <pc:sldMk cId="3414474554" sldId="261"/>
            <ac:picMk id="3" creationId="{96BEEE3A-B143-4D0D-A27D-948C86D41AB9}"/>
          </ac:picMkLst>
        </pc:picChg>
        <pc:picChg chg="add mod">
          <ac:chgData name="Nathalie Vaillant" userId="5e7a7951a27012c7" providerId="LiveId" clId="{9DCE80A5-2DB5-47B4-8EFF-5FA14153FE36}" dt="2021-10-02T23:17:40.726" v="61" actId="1076"/>
          <ac:picMkLst>
            <pc:docMk/>
            <pc:sldMk cId="3414474554" sldId="261"/>
            <ac:picMk id="5" creationId="{01949261-A802-44ED-8C52-FC9590BDD684}"/>
          </ac:picMkLst>
        </pc:picChg>
      </pc:sldChg>
      <pc:sldChg chg="addSp delSp modSp mod">
        <pc:chgData name="Nathalie Vaillant" userId="5e7a7951a27012c7" providerId="LiveId" clId="{9DCE80A5-2DB5-47B4-8EFF-5FA14153FE36}" dt="2021-10-02T23:18:37.093" v="67"/>
        <pc:sldMkLst>
          <pc:docMk/>
          <pc:sldMk cId="2232546838" sldId="262"/>
        </pc:sldMkLst>
        <pc:spChg chg="del">
          <ac:chgData name="Nathalie Vaillant" userId="5e7a7951a27012c7" providerId="LiveId" clId="{9DCE80A5-2DB5-47B4-8EFF-5FA14153FE36}" dt="2021-10-02T23:18:36.482" v="66" actId="21"/>
          <ac:spMkLst>
            <pc:docMk/>
            <pc:sldMk cId="2232546838" sldId="262"/>
            <ac:spMk id="4" creationId="{C660C88F-25CA-45E6-AB08-01D6761440EE}"/>
          </ac:spMkLst>
        </pc:spChg>
        <pc:spChg chg="add mod">
          <ac:chgData name="Nathalie Vaillant" userId="5e7a7951a27012c7" providerId="LiveId" clId="{9DCE80A5-2DB5-47B4-8EFF-5FA14153FE36}" dt="2021-10-02T23:18:37.093" v="67"/>
          <ac:spMkLst>
            <pc:docMk/>
            <pc:sldMk cId="2232546838" sldId="262"/>
            <ac:spMk id="6" creationId="{B35E0AEC-18C0-4223-A9DA-46A7D9A410C9}"/>
          </ac:spMkLst>
        </pc:spChg>
        <pc:picChg chg="del">
          <ac:chgData name="Nathalie Vaillant" userId="5e7a7951a27012c7" providerId="LiveId" clId="{9DCE80A5-2DB5-47B4-8EFF-5FA14153FE36}" dt="2021-10-02T23:17:46.139" v="62" actId="478"/>
          <ac:picMkLst>
            <pc:docMk/>
            <pc:sldMk cId="2232546838" sldId="262"/>
            <ac:picMk id="3" creationId="{8ACEEA32-339E-44D1-ACEB-588D85AEBCA2}"/>
          </ac:picMkLst>
        </pc:picChg>
        <pc:picChg chg="add mod">
          <ac:chgData name="Nathalie Vaillant" userId="5e7a7951a27012c7" providerId="LiveId" clId="{9DCE80A5-2DB5-47B4-8EFF-5FA14153FE36}" dt="2021-10-02T23:18:34.050" v="65" actId="1076"/>
          <ac:picMkLst>
            <pc:docMk/>
            <pc:sldMk cId="2232546838" sldId="262"/>
            <ac:picMk id="5" creationId="{9A1FF2C4-49BE-4537-81FD-17114122A17D}"/>
          </ac:picMkLst>
        </pc:picChg>
      </pc:sldChg>
      <pc:sldChg chg="addSp delSp modSp mod">
        <pc:chgData name="Nathalie Vaillant" userId="5e7a7951a27012c7" providerId="LiveId" clId="{9DCE80A5-2DB5-47B4-8EFF-5FA14153FE36}" dt="2021-10-02T23:19:46.865" v="75"/>
        <pc:sldMkLst>
          <pc:docMk/>
          <pc:sldMk cId="3824390916" sldId="263"/>
        </pc:sldMkLst>
        <pc:spChg chg="del">
          <ac:chgData name="Nathalie Vaillant" userId="5e7a7951a27012c7" providerId="LiveId" clId="{9DCE80A5-2DB5-47B4-8EFF-5FA14153FE36}" dt="2021-10-02T23:19:43.093" v="73" actId="21"/>
          <ac:spMkLst>
            <pc:docMk/>
            <pc:sldMk cId="3824390916" sldId="263"/>
            <ac:spMk id="6" creationId="{5F2E2425-FB89-434B-8A46-E05D5ED0FB3A}"/>
          </ac:spMkLst>
        </pc:spChg>
        <pc:spChg chg="add mod">
          <ac:chgData name="Nathalie Vaillant" userId="5e7a7951a27012c7" providerId="LiveId" clId="{9DCE80A5-2DB5-47B4-8EFF-5FA14153FE36}" dt="2021-10-02T23:19:46.865" v="75"/>
          <ac:spMkLst>
            <pc:docMk/>
            <pc:sldMk cId="3824390916" sldId="263"/>
            <ac:spMk id="8" creationId="{6222E963-C786-4997-B5C3-AD08A435B255}"/>
          </ac:spMkLst>
        </pc:spChg>
        <pc:picChg chg="del">
          <ac:chgData name="Nathalie Vaillant" userId="5e7a7951a27012c7" providerId="LiveId" clId="{9DCE80A5-2DB5-47B4-8EFF-5FA14153FE36}" dt="2021-10-02T23:18:45.062" v="68" actId="478"/>
          <ac:picMkLst>
            <pc:docMk/>
            <pc:sldMk cId="3824390916" sldId="263"/>
            <ac:picMk id="5" creationId="{B0BDCEBD-35A3-41B2-9DE5-0F8BCDE5F364}"/>
          </ac:picMkLst>
        </pc:picChg>
        <pc:picChg chg="add mod">
          <ac:chgData name="Nathalie Vaillant" userId="5e7a7951a27012c7" providerId="LiveId" clId="{9DCE80A5-2DB5-47B4-8EFF-5FA14153FE36}" dt="2021-10-02T23:19:45.755" v="74" actId="1076"/>
          <ac:picMkLst>
            <pc:docMk/>
            <pc:sldMk cId="3824390916" sldId="263"/>
            <ac:picMk id="7" creationId="{F4DED8F6-37BF-45E1-A54B-48AF115D4D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970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1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699AD-379C-4E36-8044-BD13645C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fr-CA" dirty="0"/>
              <a:t>Jogging mathématique</a:t>
            </a:r>
            <a:br>
              <a:rPr lang="fr-CA" dirty="0"/>
            </a:br>
            <a:r>
              <a:rPr lang="fr-CA" dirty="0"/>
              <a:t>5</a:t>
            </a:r>
            <a:r>
              <a:rPr lang="fr-CA" baseline="30000" dirty="0"/>
              <a:t>e</a:t>
            </a:r>
            <a:r>
              <a:rPr lang="fr-CA" dirty="0"/>
              <a:t> année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1698F7-4DFB-42BB-A098-004459DD2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fr-CA" sz="8000" dirty="0">
                <a:latin typeface="Brady Bunch Remastered" panose="020B0600020202020204" pitchFamily="34" charset="0"/>
              </a:rPr>
              <a:t>Thème 1</a:t>
            </a:r>
          </a:p>
        </p:txBody>
      </p:sp>
      <p:pic>
        <p:nvPicPr>
          <p:cNvPr id="18" name="Picture 3" descr="Pointes taillées de crayon de couleur">
            <a:extLst>
              <a:ext uri="{FF2B5EF4-FFF2-40B4-BE49-F238E27FC236}">
                <a16:creationId xmlns:a16="http://schemas.microsoft.com/office/drawing/2014/main" id="{12129D49-C48A-4A1A-AE3A-782ACF855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3" b="19124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5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D13E30-C012-48EA-BFC8-1902F164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397699"/>
            <a:ext cx="11406187" cy="60626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D52BAFD-6CAC-4AD4-A44C-DA57D19C5E9F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8</a:t>
            </a:r>
          </a:p>
        </p:txBody>
      </p:sp>
    </p:spTree>
    <p:extLst>
      <p:ext uri="{BB962C8B-B14F-4D97-AF65-F5344CB8AC3E}">
        <p14:creationId xmlns:p14="http://schemas.microsoft.com/office/powerpoint/2010/main" val="29501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EAB53-271A-4245-880B-BFDE901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6000" dirty="0">
                <a:latin typeface="Brady Bunch Remastered" panose="020B0600020202020204" pitchFamily="34" charset="0"/>
              </a:rPr>
              <a:t>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99042-0049-40A4-A3A8-2C5F4412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197894"/>
            <a:ext cx="10026650" cy="3978275"/>
          </a:xfrm>
        </p:spPr>
        <p:txBody>
          <a:bodyPr>
            <a:noAutofit/>
          </a:bodyPr>
          <a:lstStyle/>
          <a:p>
            <a:r>
              <a:rPr lang="fr-CA" sz="3200" b="1" dirty="0"/>
              <a:t>Fais le Jogging mathématique dans ton cahier jaune. N’oublie pas d’indiquer de quelle section il s’agit afin de faciliter la correction.</a:t>
            </a:r>
          </a:p>
          <a:p>
            <a:endParaRPr lang="fr-CA" sz="3200" b="1" dirty="0"/>
          </a:p>
          <a:p>
            <a:pPr marL="0" indent="0">
              <a:buNone/>
            </a:pPr>
            <a:r>
              <a:rPr lang="fr-CA" sz="3200" b="1" u="sng" dirty="0"/>
              <a:t>Exemple:  </a:t>
            </a:r>
            <a:r>
              <a:rPr lang="fr-CA" sz="3200" b="1" dirty="0"/>
              <a:t>Section 1</a:t>
            </a:r>
          </a:p>
          <a:p>
            <a:pPr marL="0" indent="0">
              <a:buNone/>
            </a:pPr>
            <a:r>
              <a:rPr lang="fr-CA" sz="3200" b="1" dirty="0"/>
              <a:t>                   Section 2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r>
              <a:rPr lang="fr-CA" sz="3200" dirty="0"/>
              <a:t>   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41272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DD0A8-5876-4565-957A-EF83A8A7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D258F-6CA6-41DD-9EEB-838380F6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E1C4D-6EE7-4805-91DE-6A2480DD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92" y="630914"/>
            <a:ext cx="11193859" cy="5816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617534-718E-4C5C-AB3F-247DD3D1B386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41880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24DB7B-D1D0-48CA-8613-826967E0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2" y="737846"/>
            <a:ext cx="11389796" cy="59349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BC1C92-0687-4001-B266-CA9F0AA9D186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154893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B2E2DC-F834-4091-AA02-08AC6AC2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1" y="616126"/>
            <a:ext cx="11273697" cy="59414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7DB1E8-58CD-4A4E-863D-497162833E75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42714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062029-A015-445E-809F-417A1194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565997"/>
            <a:ext cx="11315701" cy="60286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B7D6DE-2C1F-48A1-A08C-4B3954D6ABA7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140451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949261-A802-44ED-8C52-FC9590BDD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9" y="628235"/>
            <a:ext cx="11165682" cy="59090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1D8961-4D51-4A31-91F2-278844553EDA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41447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1FF2C4-49BE-4537-81FD-17114122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" y="739321"/>
            <a:ext cx="11127581" cy="5711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5E0AEC-18C0-4223-A9DA-46A7D9A410C9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223254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A235E-FA1F-4FFE-9D3E-DB5767E77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F8721B-13C4-44B9-9109-6C3546650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ED8F6-37BF-45E1-A54B-48AF115D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7" y="407768"/>
            <a:ext cx="11286763" cy="6042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22E963-C786-4997-B5C3-AD08A435B255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7</a:t>
            </a:r>
          </a:p>
        </p:txBody>
      </p:sp>
    </p:spTree>
    <p:extLst>
      <p:ext uri="{BB962C8B-B14F-4D97-AF65-F5344CB8AC3E}">
        <p14:creationId xmlns:p14="http://schemas.microsoft.com/office/powerpoint/2010/main" val="3824390916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56</Words>
  <Application>Microsoft Office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Avenir Next LT Pro Light</vt:lpstr>
      <vt:lpstr>Brady Bunch Remastered</vt:lpstr>
      <vt:lpstr>Rockwell Nova Light</vt:lpstr>
      <vt:lpstr>Wingdings</vt:lpstr>
      <vt:lpstr>LeafVTI</vt:lpstr>
      <vt:lpstr>Jogging mathématique 5e année</vt:lpstr>
      <vt:lpstr>CONSIGNE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Jogging mathématique</dc:title>
  <dc:creator>Nathalie Vaillant</dc:creator>
  <cp:lastModifiedBy>Nathalie Vaillant</cp:lastModifiedBy>
  <cp:revision>1</cp:revision>
  <dcterms:created xsi:type="dcterms:W3CDTF">2021-10-01T15:32:08Z</dcterms:created>
  <dcterms:modified xsi:type="dcterms:W3CDTF">2021-10-02T23:19:52Z</dcterms:modified>
</cp:coreProperties>
</file>