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9954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6238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54499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189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1716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800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237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024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14531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561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chemeClr val="bg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645D7-B1DD-4D4C-9AA4-E96EFB86064C}" type="datetimeFigureOut">
              <a:rPr lang="fr-CA" smtClean="0"/>
              <a:t>2021-02-11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78230-3E98-403F-B98D-BE5D36F6A1E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507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611300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Quelle était la population de la Nouvelle-France vers 1745? Encercle la bonne    réponse.</a:t>
            </a:r>
            <a:endParaRPr lang="fr-CA" sz="2000" dirty="0"/>
          </a:p>
          <a:p>
            <a:pPr lvl="0"/>
            <a:r>
              <a:rPr lang="fr-CA" sz="2000" dirty="0" smtClean="0"/>
              <a:t>a)5000 </a:t>
            </a:r>
            <a:r>
              <a:rPr lang="fr-CA" sz="2000" dirty="0"/>
              <a:t>personnes</a:t>
            </a:r>
          </a:p>
          <a:p>
            <a:pPr lvl="0"/>
            <a:r>
              <a:rPr lang="fr-CA" sz="2000" dirty="0" smtClean="0"/>
              <a:t>b)500</a:t>
            </a:r>
            <a:r>
              <a:rPr lang="fr-CA" sz="2000" dirty="0"/>
              <a:t> 000 personnes</a:t>
            </a:r>
          </a:p>
          <a:p>
            <a:pPr lvl="0"/>
            <a:r>
              <a:rPr lang="fr-CA" sz="2000" dirty="0" smtClean="0"/>
              <a:t>c)55</a:t>
            </a:r>
            <a:r>
              <a:rPr lang="fr-CA" sz="2000" dirty="0"/>
              <a:t> 000 personnes</a:t>
            </a:r>
          </a:p>
          <a:p>
            <a:pPr lvl="0"/>
            <a:r>
              <a:rPr lang="fr-CA" sz="2000" dirty="0" smtClean="0"/>
              <a:t>d)Aucune </a:t>
            </a:r>
            <a:r>
              <a:rPr lang="fr-CA" sz="2000" dirty="0"/>
              <a:t>de ces réponses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67544" y="4314566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Nomme 3 villes ou les gens s’installaient principalement  en 1745.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20072" y="1080465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/>
              <a:t>Vrai ou faux? </a:t>
            </a:r>
            <a:endParaRPr lang="fr-CA" sz="2000" dirty="0"/>
          </a:p>
          <a:p>
            <a:r>
              <a:rPr lang="fr-CA" sz="2000" dirty="0"/>
              <a:t>¾ de la population vivait en ville.	</a:t>
            </a:r>
            <a:r>
              <a:rPr lang="fr-CA" sz="2000" dirty="0" smtClean="0"/>
              <a:t>                                                              </a:t>
            </a:r>
          </a:p>
          <a:p>
            <a:r>
              <a:rPr lang="fr-CA" sz="2000" dirty="0"/>
              <a:t> </a:t>
            </a:r>
            <a:r>
              <a:rPr lang="fr-CA" sz="2000" dirty="0" smtClean="0"/>
              <a:t>              Vrai	Faux</a:t>
            </a:r>
            <a:endParaRPr lang="fr-CA" sz="2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220072" y="4331900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Quel type de climat avons-nous en Nouvelle-France? Décris-le?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7" name="Ellipse 16"/>
          <p:cNvSpPr/>
          <p:nvPr/>
        </p:nvSpPr>
        <p:spPr>
          <a:xfrm>
            <a:off x="215516" y="155834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395536" y="3328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</a:t>
            </a:r>
            <a:endParaRPr lang="fr-CA" dirty="0"/>
          </a:p>
        </p:txBody>
      </p:sp>
      <p:sp>
        <p:nvSpPr>
          <p:cNvPr id="19" name="Ellipse 18"/>
          <p:cNvSpPr/>
          <p:nvPr/>
        </p:nvSpPr>
        <p:spPr>
          <a:xfrm>
            <a:off x="4824028" y="126727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ZoneTexte 19"/>
          <p:cNvSpPr txBox="1"/>
          <p:nvPr/>
        </p:nvSpPr>
        <p:spPr>
          <a:xfrm>
            <a:off x="5004048" y="3036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2</a:t>
            </a:r>
          </a:p>
        </p:txBody>
      </p:sp>
      <p:sp>
        <p:nvSpPr>
          <p:cNvPr id="21" name="Ellipse 20"/>
          <p:cNvSpPr/>
          <p:nvPr/>
        </p:nvSpPr>
        <p:spPr>
          <a:xfrm>
            <a:off x="77697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ZoneTexte 21"/>
          <p:cNvSpPr txBox="1"/>
          <p:nvPr/>
        </p:nvSpPr>
        <p:spPr>
          <a:xfrm>
            <a:off x="257717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3</a:t>
            </a:r>
          </a:p>
        </p:txBody>
      </p:sp>
      <p:sp>
        <p:nvSpPr>
          <p:cNvPr id="23" name="Ellipse 22"/>
          <p:cNvSpPr/>
          <p:nvPr/>
        </p:nvSpPr>
        <p:spPr>
          <a:xfrm>
            <a:off x="4706041" y="34587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4886061" y="36357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6444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611300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/>
              <a:t>Quels étaient les avantages de s’installer dans la Vallée du St-Laurent?</a:t>
            </a:r>
            <a:endParaRPr lang="fr-CA" sz="2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67544" y="4314566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>
                <a:latin typeface="Arial Black" panose="020B0A04020102020204" pitchFamily="34" charset="0"/>
              </a:rPr>
              <a:t>	</a:t>
            </a:r>
            <a:r>
              <a:rPr lang="fr-CA" sz="2000" dirty="0" smtClean="0">
                <a:latin typeface="Arial Black" panose="020B0A04020102020204" pitchFamily="34" charset="0"/>
              </a:rPr>
              <a:t>Près de quel cours d’eau se situe la partie sud de la </a:t>
            </a:r>
            <a:r>
              <a:rPr lang="fr-CA" sz="2000" dirty="0" err="1" smtClean="0">
                <a:latin typeface="Arial Black" panose="020B0A04020102020204" pitchFamily="34" charset="0"/>
              </a:rPr>
              <a:t>colonnie</a:t>
            </a:r>
            <a:r>
              <a:rPr lang="fr-CA" sz="2000" dirty="0" smtClean="0">
                <a:latin typeface="Arial Black" panose="020B0A04020102020204" pitchFamily="34" charset="0"/>
              </a:rPr>
              <a:t>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20072" y="1080465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/>
              <a:t>Nomme un inconvénient de s’installer dans la Vallée du St-Laurent.</a:t>
            </a:r>
            <a:endParaRPr lang="fr-CA" sz="2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220072" y="4331900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Comment est le climat dans la partie sud de la </a:t>
            </a:r>
            <a:r>
              <a:rPr lang="fr-CA" sz="2000" dirty="0" err="1" smtClean="0">
                <a:latin typeface="Arial Black" panose="020B0A04020102020204" pitchFamily="34" charset="0"/>
              </a:rPr>
              <a:t>colonnie</a:t>
            </a:r>
            <a:r>
              <a:rPr lang="fr-CA" sz="2000" dirty="0" smtClean="0">
                <a:latin typeface="Arial Black" panose="020B0A04020102020204" pitchFamily="34" charset="0"/>
              </a:rPr>
              <a:t>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215516" y="155834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395536" y="3328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5</a:t>
            </a:r>
          </a:p>
        </p:txBody>
      </p:sp>
      <p:sp>
        <p:nvSpPr>
          <p:cNvPr id="19" name="Ellipse 18"/>
          <p:cNvSpPr/>
          <p:nvPr/>
        </p:nvSpPr>
        <p:spPr>
          <a:xfrm>
            <a:off x="4914038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ZoneTexte 19"/>
          <p:cNvSpPr txBox="1"/>
          <p:nvPr/>
        </p:nvSpPr>
        <p:spPr>
          <a:xfrm>
            <a:off x="305526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</a:t>
            </a:r>
            <a:endParaRPr lang="fr-CA" dirty="0"/>
          </a:p>
        </p:txBody>
      </p:sp>
      <p:sp>
        <p:nvSpPr>
          <p:cNvPr id="21" name="Ellipse 20"/>
          <p:cNvSpPr/>
          <p:nvPr/>
        </p:nvSpPr>
        <p:spPr>
          <a:xfrm>
            <a:off x="161510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ZoneTexte 21"/>
          <p:cNvSpPr txBox="1"/>
          <p:nvPr/>
        </p:nvSpPr>
        <p:spPr>
          <a:xfrm>
            <a:off x="5012891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8</a:t>
            </a:r>
          </a:p>
        </p:txBody>
      </p:sp>
      <p:sp>
        <p:nvSpPr>
          <p:cNvPr id="23" name="Ellipse 22"/>
          <p:cNvSpPr/>
          <p:nvPr/>
        </p:nvSpPr>
        <p:spPr>
          <a:xfrm>
            <a:off x="4824028" y="128419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5004048" y="30538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6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41530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7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2570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90264" y="3678382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1111243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latin typeface="Arial Black" panose="020B0A04020102020204" pitchFamily="34" charset="0"/>
              </a:rPr>
              <a:t>Pourquoi la partie sud de la colonie est excellente pour le commerce?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4424831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Quels produits cultive-t-on dans le sud de la colonie?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20072" y="820890"/>
            <a:ext cx="33843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>
                <a:latin typeface="Arial Black" panose="020B0A04020102020204" pitchFamily="34" charset="0"/>
              </a:rPr>
              <a:t>Nomme trois choses qui apparaissent sur le territoire de la Nouvelle-France                en 1745.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220072" y="4331900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Qu’est-ce que le commerce triangulaire?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215516" y="155834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9" name="ZoneTexte 18"/>
          <p:cNvSpPr txBox="1"/>
          <p:nvPr/>
        </p:nvSpPr>
        <p:spPr>
          <a:xfrm>
            <a:off x="395536" y="3328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9</a:t>
            </a:r>
          </a:p>
        </p:txBody>
      </p:sp>
      <p:sp>
        <p:nvSpPr>
          <p:cNvPr id="20" name="Ellipse 19"/>
          <p:cNvSpPr/>
          <p:nvPr/>
        </p:nvSpPr>
        <p:spPr>
          <a:xfrm>
            <a:off x="4824028" y="126727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1" name="ZoneTexte 20"/>
          <p:cNvSpPr txBox="1"/>
          <p:nvPr/>
        </p:nvSpPr>
        <p:spPr>
          <a:xfrm>
            <a:off x="4914038" y="3036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10</a:t>
            </a:r>
            <a:endParaRPr lang="fr-CA" dirty="0"/>
          </a:p>
        </p:txBody>
      </p:sp>
      <p:sp>
        <p:nvSpPr>
          <p:cNvPr id="22" name="Ellipse 21"/>
          <p:cNvSpPr/>
          <p:nvPr/>
        </p:nvSpPr>
        <p:spPr>
          <a:xfrm>
            <a:off x="151892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3" name="ZoneTexte 22"/>
          <p:cNvSpPr txBox="1"/>
          <p:nvPr/>
        </p:nvSpPr>
        <p:spPr>
          <a:xfrm>
            <a:off x="251520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11</a:t>
            </a:r>
            <a:endParaRPr lang="fr-CA" dirty="0"/>
          </a:p>
        </p:txBody>
      </p:sp>
      <p:sp>
        <p:nvSpPr>
          <p:cNvPr id="24" name="Ellipse 23"/>
          <p:cNvSpPr/>
          <p:nvPr/>
        </p:nvSpPr>
        <p:spPr>
          <a:xfrm>
            <a:off x="4757223" y="3729716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ZoneTexte 24"/>
          <p:cNvSpPr txBox="1"/>
          <p:nvPr/>
        </p:nvSpPr>
        <p:spPr>
          <a:xfrm>
            <a:off x="4847233" y="3906685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12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8153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92948" y="1108558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>
                <a:latin typeface="Arial Black" panose="020B0A04020102020204" pitchFamily="34" charset="0"/>
              </a:rPr>
              <a:t>Quelle était la nourriture de base des paysans en 1745?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4314566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Que doivent faire pousser les paysans en grande quantité pour combler leurs besoins?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20072" y="1080465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 smtClean="0">
                <a:latin typeface="Arial Black" panose="020B0A04020102020204" pitchFamily="34" charset="0"/>
              </a:rPr>
              <a:t>À quoi servaient les marchés en Nouvelle-France en 1745?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220072" y="4033807"/>
            <a:ext cx="33843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Nomme 3 grandes industries qui font leur apparition sur le territoire de la Nouvelle-France en 1745 et qu’y fabrique-t-on?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7" name="Ellipse 16"/>
          <p:cNvSpPr/>
          <p:nvPr/>
        </p:nvSpPr>
        <p:spPr>
          <a:xfrm>
            <a:off x="215516" y="155834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305526" y="3328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13</a:t>
            </a:r>
            <a:endParaRPr lang="fr-CA" dirty="0"/>
          </a:p>
        </p:txBody>
      </p:sp>
      <p:sp>
        <p:nvSpPr>
          <p:cNvPr id="19" name="Ellipse 18"/>
          <p:cNvSpPr/>
          <p:nvPr/>
        </p:nvSpPr>
        <p:spPr>
          <a:xfrm>
            <a:off x="4698014" y="131265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ZoneTexte 19"/>
          <p:cNvSpPr txBox="1"/>
          <p:nvPr/>
        </p:nvSpPr>
        <p:spPr>
          <a:xfrm>
            <a:off x="4788024" y="30823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14</a:t>
            </a:r>
            <a:endParaRPr lang="fr-CA" dirty="0"/>
          </a:p>
        </p:txBody>
      </p:sp>
      <p:sp>
        <p:nvSpPr>
          <p:cNvPr id="21" name="Ellipse 20"/>
          <p:cNvSpPr/>
          <p:nvPr/>
        </p:nvSpPr>
        <p:spPr>
          <a:xfrm>
            <a:off x="161510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ZoneTexte 21"/>
          <p:cNvSpPr txBox="1"/>
          <p:nvPr/>
        </p:nvSpPr>
        <p:spPr>
          <a:xfrm>
            <a:off x="251520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15</a:t>
            </a:r>
            <a:endParaRPr lang="fr-CA" dirty="0"/>
          </a:p>
        </p:txBody>
      </p:sp>
      <p:sp>
        <p:nvSpPr>
          <p:cNvPr id="23" name="Ellipse 22"/>
          <p:cNvSpPr/>
          <p:nvPr/>
        </p:nvSpPr>
        <p:spPr>
          <a:xfrm>
            <a:off x="4722034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4812044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16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12025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974588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latin typeface="Arial Black" panose="020B0A04020102020204" pitchFamily="34" charset="0"/>
              </a:rPr>
              <a:t>Nomme 3 métiers qui font leur apparitions en Nouvelle-France vers 1745.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4314566"/>
            <a:ext cx="3672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Nomme 3 rôles joués par la femme dans la colonie.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60032" y="1020945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dirty="0">
                <a:latin typeface="Arial Black" panose="020B0A04020102020204" pitchFamily="34" charset="0"/>
              </a:rPr>
              <a:t>On dit que le que le peuple canadien devient de plus en plus indépendant. Explique dans tes mots ce qu’on veut dire par cela.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220072" y="4331900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Nomme 3 rôles joués par l’homme dans la colonie.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7" name="Ellipse 16"/>
          <p:cNvSpPr/>
          <p:nvPr/>
        </p:nvSpPr>
        <p:spPr>
          <a:xfrm>
            <a:off x="215516" y="155834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ZoneTexte 17"/>
          <p:cNvSpPr txBox="1"/>
          <p:nvPr/>
        </p:nvSpPr>
        <p:spPr>
          <a:xfrm>
            <a:off x="305526" y="3328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17</a:t>
            </a:r>
            <a:endParaRPr lang="fr-CA" dirty="0"/>
          </a:p>
        </p:txBody>
      </p:sp>
      <p:sp>
        <p:nvSpPr>
          <p:cNvPr id="19" name="Ellipse 18"/>
          <p:cNvSpPr/>
          <p:nvPr/>
        </p:nvSpPr>
        <p:spPr>
          <a:xfrm>
            <a:off x="4737974" y="155834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0" name="ZoneTexte 19"/>
          <p:cNvSpPr txBox="1"/>
          <p:nvPr/>
        </p:nvSpPr>
        <p:spPr>
          <a:xfrm>
            <a:off x="4827984" y="332803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18</a:t>
            </a:r>
            <a:endParaRPr lang="fr-CA" dirty="0"/>
          </a:p>
        </p:txBody>
      </p:sp>
      <p:sp>
        <p:nvSpPr>
          <p:cNvPr id="21" name="Ellipse 20"/>
          <p:cNvSpPr/>
          <p:nvPr/>
        </p:nvSpPr>
        <p:spPr>
          <a:xfrm>
            <a:off x="161510" y="3579007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2" name="ZoneTexte 21"/>
          <p:cNvSpPr txBox="1"/>
          <p:nvPr/>
        </p:nvSpPr>
        <p:spPr>
          <a:xfrm>
            <a:off x="251520" y="375597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19</a:t>
            </a:r>
            <a:endParaRPr lang="fr-CA" dirty="0"/>
          </a:p>
        </p:txBody>
      </p:sp>
      <p:sp>
        <p:nvSpPr>
          <p:cNvPr id="23" name="Ellipse 22"/>
          <p:cNvSpPr/>
          <p:nvPr/>
        </p:nvSpPr>
        <p:spPr>
          <a:xfrm>
            <a:off x="4737974" y="3540063"/>
            <a:ext cx="612068" cy="6650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4" name="ZoneTexte 23"/>
          <p:cNvSpPr txBox="1"/>
          <p:nvPr/>
        </p:nvSpPr>
        <p:spPr>
          <a:xfrm>
            <a:off x="4827984" y="371703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smtClean="0"/>
              <a:t>20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25010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03548" y="1433633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>
                <a:latin typeface="Arial Black" panose="020B0A04020102020204" pitchFamily="34" charset="0"/>
              </a:rPr>
              <a:t>Qui est Gilles Hocquart?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88651" y="4485788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Que cultive-t-on dans le sud de la colonie?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60032" y="1051936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Le territoire de la Nouvelle-France prend de l’expansion. Donne ses frontières.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220072" y="4331900"/>
            <a:ext cx="3384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Quels sont les rôles des religieux en Nouvelle-France?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19858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611300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Pourquoi y-t-il de moins en moins d’Amérindiens sur le territoire de la Nouvelle-France en 1745?</a:t>
            </a:r>
            <a:endParaRPr lang="fr-CA" sz="2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67544" y="4314566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En quelle année Marguerite Bourgeois a-t-elle ouvert la première école?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260032" y="820700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On dit que la religion catholique devient de plus en plus importante. Explique ce changement.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327269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à coins arrondis 5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611300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Qui sont les filles du Roi?</a:t>
            </a:r>
            <a:endParaRPr lang="fr-CA" sz="2000" dirty="0"/>
          </a:p>
        </p:txBody>
      </p:sp>
      <p:sp>
        <p:nvSpPr>
          <p:cNvPr id="14" name="ZoneTexte 13"/>
          <p:cNvSpPr txBox="1"/>
          <p:nvPr/>
        </p:nvSpPr>
        <p:spPr>
          <a:xfrm>
            <a:off x="467544" y="4314566"/>
            <a:ext cx="36724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/>
              <a:t>Quels moyens de transport étaient utilisés en Nouvelle-France vers 1745?                </a:t>
            </a:r>
            <a:r>
              <a:rPr lang="fr-CA" sz="2000" b="1" dirty="0" smtClean="0"/>
              <a:t>                   </a:t>
            </a:r>
            <a:r>
              <a:rPr lang="fr-CA" sz="2000" b="1" dirty="0"/>
              <a:t>(5 moyens de transport)</a:t>
            </a:r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20072" y="1080465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b="1" dirty="0" smtClean="0"/>
              <a:t>Qui sont les censitaires?</a:t>
            </a:r>
            <a:endParaRPr lang="fr-CA" sz="20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220072" y="4331900"/>
            <a:ext cx="33843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Qui est Marguerite Bourgeois?</a:t>
            </a:r>
            <a:endParaRPr lang="fr-CA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941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4499992" y="0"/>
            <a:ext cx="144016" cy="685800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20991" y="3429000"/>
            <a:ext cx="9324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à coins arrondis 6"/>
          <p:cNvSpPr/>
          <p:nvPr/>
        </p:nvSpPr>
        <p:spPr>
          <a:xfrm>
            <a:off x="395536" y="332656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5004048" y="332803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220072" y="620835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395536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11560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5004048" y="3717032"/>
            <a:ext cx="3888432" cy="28803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2000">
              <a:latin typeface="Arial Black" panose="020B0A04020102020204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220072" y="400506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A" sz="2000" dirty="0">
              <a:latin typeface="Arial Black" panose="020B0A040201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11560" y="611300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Qui est Monseigneur Laval?</a:t>
            </a:r>
            <a:endParaRPr lang="fr-CA" sz="2000" dirty="0"/>
          </a:p>
        </p:txBody>
      </p:sp>
      <p:sp>
        <p:nvSpPr>
          <p:cNvPr id="15" name="ZoneTexte 14"/>
          <p:cNvSpPr txBox="1"/>
          <p:nvPr/>
        </p:nvSpPr>
        <p:spPr>
          <a:xfrm>
            <a:off x="453689" y="4314566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Qui est Jean Talon?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260032" y="820700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 smtClean="0"/>
              <a:t>Qui est Jean Frontenac?</a:t>
            </a:r>
            <a:endParaRPr lang="fr-CA" sz="2000" dirty="0"/>
          </a:p>
        </p:txBody>
      </p:sp>
      <p:sp>
        <p:nvSpPr>
          <p:cNvPr id="17" name="ZoneTexte 16"/>
          <p:cNvSpPr txBox="1"/>
          <p:nvPr/>
        </p:nvSpPr>
        <p:spPr>
          <a:xfrm>
            <a:off x="5220072" y="4331900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dirty="0" smtClean="0">
                <a:latin typeface="Arial Black" panose="020B0A04020102020204" pitchFamily="34" charset="0"/>
              </a:rPr>
              <a:t>Qui est Lasalle?</a:t>
            </a:r>
            <a:r>
              <a:rPr lang="fr-CA" sz="2000" dirty="0">
                <a:latin typeface="Arial Black" panose="020B0A040201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526474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397</Words>
  <Application>Microsoft Office PowerPoint</Application>
  <PresentationFormat>Affichage à l'écran (4:3)</PresentationFormat>
  <Paragraphs>62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Usager</dc:creator>
  <cp:lastModifiedBy>Usager</cp:lastModifiedBy>
  <cp:revision>6</cp:revision>
  <dcterms:created xsi:type="dcterms:W3CDTF">2018-04-23T22:52:37Z</dcterms:created>
  <dcterms:modified xsi:type="dcterms:W3CDTF">2021-02-11T17:57:04Z</dcterms:modified>
</cp:coreProperties>
</file>